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57" r:id="rId5"/>
    <p:sldId id="268" r:id="rId6"/>
    <p:sldId id="269" r:id="rId7"/>
    <p:sldId id="270" r:id="rId8"/>
    <p:sldId id="271" r:id="rId9"/>
    <p:sldId id="272" r:id="rId10"/>
    <p:sldId id="274" r:id="rId11"/>
    <p:sldId id="275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30.10.2013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30.10.2013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30.10.2013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30.10.2013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30.10.2013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30.10.2013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30.10.2013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30.10.2013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30.10.2013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30.10.2013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pPr/>
              <a:t>30.10.2013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7818486-8264-42AD-9912-D149865BB279}" type="datetimeFigureOut">
              <a:rPr lang="sr-Latn-CS" smtClean="0"/>
              <a:pPr/>
              <a:t>30.10.2013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BE54B8B-2B55-4A21-B9D7-7642D97B9B8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ADVERBS OF MANNER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Silvije </a:t>
            </a:r>
            <a:r>
              <a:rPr lang="hr-HR" dirty="0" err="1" smtClean="0"/>
              <a:t>Devald</a:t>
            </a:r>
            <a:r>
              <a:rPr lang="hr-HR" dirty="0" smtClean="0"/>
              <a:t> M.A.</a:t>
            </a:r>
          </a:p>
          <a:p>
            <a:r>
              <a:rPr lang="hr-HR" dirty="0" smtClean="0"/>
              <a:t>Vladimir Nazor </a:t>
            </a:r>
            <a:r>
              <a:rPr lang="hr-HR" dirty="0" err="1" smtClean="0"/>
              <a:t>Primary</a:t>
            </a:r>
            <a:r>
              <a:rPr lang="hr-HR" dirty="0" smtClean="0"/>
              <a:t> </a:t>
            </a:r>
            <a:r>
              <a:rPr lang="hr-HR" dirty="0" err="1" smtClean="0"/>
              <a:t>School</a:t>
            </a:r>
            <a:endParaRPr lang="hr-HR" dirty="0" smtClean="0"/>
          </a:p>
          <a:p>
            <a:r>
              <a:rPr lang="hr-HR" dirty="0" smtClean="0"/>
              <a:t>Daruvar, Croatia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Exceptions</a:t>
            </a:r>
            <a:br>
              <a:rPr lang="hr-HR" dirty="0"/>
            </a:br>
            <a:r>
              <a:rPr lang="hr-HR" i="1" dirty="0"/>
              <a:t>Iznimke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some adverbs have a different meaning from the original adjectives</a:t>
            </a:r>
          </a:p>
          <a:p>
            <a:r>
              <a:rPr lang="hr-HR" i="1" dirty="0" smtClean="0"/>
              <a:t>neki prilozi imaju značenje različito od izvornih pridjeva</a:t>
            </a:r>
          </a:p>
          <a:p>
            <a:endParaRPr lang="hr-HR" i="1" dirty="0"/>
          </a:p>
          <a:p>
            <a:pPr marL="0" indent="0">
              <a:buNone/>
            </a:pPr>
            <a:r>
              <a:rPr lang="hr-HR" i="1" dirty="0" smtClean="0"/>
              <a:t>	</a:t>
            </a:r>
            <a:r>
              <a:rPr lang="hr-HR" b="1" dirty="0" smtClean="0"/>
              <a:t>hardly = almost no</a:t>
            </a:r>
          </a:p>
          <a:p>
            <a:pPr marL="0" indent="0">
              <a:buNone/>
            </a:pPr>
            <a:r>
              <a:rPr lang="hr-HR" b="1" dirty="0"/>
              <a:t>	</a:t>
            </a:r>
            <a:r>
              <a:rPr lang="hr-HR" b="1" dirty="0" smtClean="0"/>
              <a:t>fairly   = to some extent</a:t>
            </a:r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b="1" dirty="0" smtClean="0"/>
              <a:t>lately   = recently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429000"/>
            <a:ext cx="9144000" cy="342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3" y="32008"/>
            <a:ext cx="9125217" cy="332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9613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980728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hr-HR" dirty="0" err="1" smtClean="0"/>
              <a:t>Thank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for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attention</a:t>
            </a:r>
            <a:r>
              <a:rPr lang="hr-HR" dirty="0" smtClean="0"/>
              <a:t>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32"/>
            <a:ext cx="9116016" cy="68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6494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dirty="0">
                <a:solidFill>
                  <a:srgbClr val="F07F09">
                    <a:tint val="88000"/>
                    <a:satMod val="150000"/>
                  </a:srgbClr>
                </a:solidFill>
              </a:rPr>
              <a:t>Usage of adverbs</a:t>
            </a:r>
            <a:br>
              <a:rPr lang="hr-HR" dirty="0">
                <a:solidFill>
                  <a:srgbClr val="F07F09">
                    <a:tint val="88000"/>
                    <a:satMod val="150000"/>
                  </a:srgbClr>
                </a:solidFill>
              </a:rPr>
            </a:br>
            <a:r>
              <a:rPr lang="hr-HR" i="1" dirty="0">
                <a:solidFill>
                  <a:srgbClr val="F07F09">
                    <a:tint val="88000"/>
                    <a:satMod val="150000"/>
                  </a:srgbClr>
                </a:solidFill>
              </a:rPr>
              <a:t>Uporaba priloga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adverbs answer to the question </a:t>
            </a:r>
            <a:r>
              <a:rPr lang="hr-HR" i="1" dirty="0" smtClean="0"/>
              <a:t>how?</a:t>
            </a:r>
            <a:r>
              <a:rPr lang="hr-HR" dirty="0" smtClean="0"/>
              <a:t> or </a:t>
            </a:r>
            <a:r>
              <a:rPr lang="hr-HR" i="1" dirty="0" smtClean="0"/>
              <a:t>in what way?</a:t>
            </a:r>
          </a:p>
          <a:p>
            <a:endParaRPr lang="hr-HR" i="1" dirty="0"/>
          </a:p>
          <a:p>
            <a:endParaRPr lang="hr-HR" i="1" dirty="0" smtClean="0"/>
          </a:p>
          <a:p>
            <a:endParaRPr lang="hr-HR" i="1" dirty="0"/>
          </a:p>
          <a:p>
            <a:r>
              <a:rPr lang="hr-HR" i="1" dirty="0" smtClean="0"/>
              <a:t>prilozi odgovaraju na pitanje </a:t>
            </a:r>
            <a:r>
              <a:rPr lang="hr-HR" dirty="0" smtClean="0"/>
              <a:t>kako? </a:t>
            </a:r>
            <a:r>
              <a:rPr lang="hr-HR" i="1" dirty="0" smtClean="0"/>
              <a:t>ili </a:t>
            </a:r>
            <a:r>
              <a:rPr lang="hr-HR" dirty="0" smtClean="0"/>
              <a:t>na koji način?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2726809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Usage of adverbs</a:t>
            </a:r>
            <a:br>
              <a:rPr lang="hr-HR" dirty="0" smtClean="0"/>
            </a:br>
            <a:r>
              <a:rPr lang="hr-HR" i="1" dirty="0" smtClean="0"/>
              <a:t>Uporaba priloga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183880" cy="41879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adverbs can be used to describe verbs, adjectives, other adverbs or entire clauses</a:t>
            </a:r>
          </a:p>
          <a:p>
            <a:pPr>
              <a:lnSpc>
                <a:spcPct val="150000"/>
              </a:lnSpc>
            </a:pPr>
            <a:r>
              <a:rPr lang="hr-HR" i="1" dirty="0" smtClean="0"/>
              <a:t>priloge koristimo za opisivanje glagola, pridjeva, drugih priloga ili cijelih surečenica</a:t>
            </a:r>
          </a:p>
          <a:p>
            <a:pPr lvl="1">
              <a:lnSpc>
                <a:spcPct val="150000"/>
              </a:lnSpc>
            </a:pPr>
            <a:r>
              <a:rPr lang="hr-HR" dirty="0" smtClean="0"/>
              <a:t>She </a:t>
            </a:r>
            <a:r>
              <a:rPr lang="hr-HR" u="sng" dirty="0" smtClean="0"/>
              <a:t>drives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carefully</a:t>
            </a:r>
            <a:r>
              <a:rPr lang="hr-HR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hr-HR" dirty="0" smtClean="0"/>
              <a:t>He is </a:t>
            </a:r>
            <a:r>
              <a:rPr lang="hr-HR" dirty="0" smtClean="0">
                <a:solidFill>
                  <a:srgbClr val="FF0000"/>
                </a:solidFill>
              </a:rPr>
              <a:t>largely </a:t>
            </a:r>
            <a:r>
              <a:rPr lang="hr-HR" u="sng" dirty="0" smtClean="0"/>
              <a:t>responsible</a:t>
            </a:r>
            <a:r>
              <a:rPr lang="hr-HR" dirty="0" smtClean="0"/>
              <a:t> for the problem.</a:t>
            </a:r>
          </a:p>
          <a:p>
            <a:pPr lvl="1">
              <a:lnSpc>
                <a:spcPct val="150000"/>
              </a:lnSpc>
            </a:pPr>
            <a:r>
              <a:rPr lang="hr-HR" dirty="0" smtClean="0"/>
              <a:t>They spoke </a:t>
            </a:r>
            <a:r>
              <a:rPr lang="hr-HR" dirty="0" smtClean="0">
                <a:solidFill>
                  <a:srgbClr val="FF0000"/>
                </a:solidFill>
              </a:rPr>
              <a:t>barely </a:t>
            </a:r>
            <a:r>
              <a:rPr lang="hr-HR" u="sng" dirty="0" smtClean="0"/>
              <a:t>audibly</a:t>
            </a:r>
            <a:r>
              <a:rPr lang="hr-HR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hr-HR" dirty="0" smtClean="0">
                <a:solidFill>
                  <a:srgbClr val="FF0000"/>
                </a:solidFill>
              </a:rPr>
              <a:t>Unfortunately</a:t>
            </a:r>
            <a:r>
              <a:rPr lang="hr-HR" dirty="0" smtClean="0"/>
              <a:t>, </a:t>
            </a:r>
            <a:r>
              <a:rPr lang="hr-HR" u="sng" dirty="0" smtClean="0"/>
              <a:t>I met him already.</a:t>
            </a:r>
            <a:endParaRPr lang="hr-HR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Formation of adverbs</a:t>
            </a:r>
            <a:br>
              <a:rPr lang="hr-HR" dirty="0" smtClean="0"/>
            </a:br>
            <a:r>
              <a:rPr lang="hr-HR" dirty="0" smtClean="0"/>
              <a:t>Tvorba priloga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adverbs are formed by adding the ending </a:t>
            </a:r>
            <a:r>
              <a:rPr lang="hr-HR" b="1" dirty="0" smtClean="0"/>
              <a:t>–ly</a:t>
            </a:r>
            <a:r>
              <a:rPr lang="hr-HR" dirty="0" smtClean="0"/>
              <a:t> to the </a:t>
            </a:r>
            <a:r>
              <a:rPr lang="hr-HR" b="1" dirty="0" smtClean="0"/>
              <a:t>adjective</a:t>
            </a:r>
          </a:p>
          <a:p>
            <a:endParaRPr lang="hr-HR" b="1" dirty="0"/>
          </a:p>
          <a:p>
            <a:pPr marL="1307592" lvl="5" indent="0">
              <a:buNone/>
            </a:pPr>
            <a:r>
              <a:rPr lang="hr-HR" sz="3300" b="1" dirty="0" smtClean="0"/>
              <a:t>		adjective + ly</a:t>
            </a:r>
          </a:p>
          <a:p>
            <a:pPr marL="1307592" lvl="5" indent="0">
              <a:buNone/>
            </a:pPr>
            <a:endParaRPr lang="hr-HR" sz="3300" b="1" dirty="0"/>
          </a:p>
          <a:p>
            <a:pPr marL="1307592" lvl="5" indent="0">
              <a:buNone/>
            </a:pPr>
            <a:endParaRPr lang="hr-HR" sz="3300" dirty="0" smtClean="0"/>
          </a:p>
          <a:p>
            <a:r>
              <a:rPr lang="hr-HR" i="1" dirty="0" smtClean="0"/>
              <a:t>prilozi se tvore dodavanjem nastavka </a:t>
            </a:r>
            <a:r>
              <a:rPr lang="hr-HR" b="1" i="1" dirty="0" smtClean="0"/>
              <a:t>–ly</a:t>
            </a:r>
            <a:r>
              <a:rPr lang="hr-HR" i="1" dirty="0" smtClean="0"/>
              <a:t> na </a:t>
            </a:r>
            <a:r>
              <a:rPr lang="hr-HR" b="1" i="1" dirty="0" smtClean="0"/>
              <a:t>pridjev</a:t>
            </a:r>
            <a:endParaRPr lang="hr-HR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Spelling changes</a:t>
            </a:r>
            <a:br>
              <a:rPr lang="hr-HR" dirty="0" smtClean="0"/>
            </a:br>
            <a:r>
              <a:rPr lang="hr-HR" dirty="0" smtClean="0"/>
              <a:t>Promjene u pisanju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adjectives ending in </a:t>
            </a:r>
            <a:r>
              <a:rPr lang="hr-HR" b="1" dirty="0" smtClean="0"/>
              <a:t>–y</a:t>
            </a:r>
            <a:r>
              <a:rPr lang="hr-HR" dirty="0" smtClean="0"/>
              <a:t>, preceded by a consonant, change the final </a:t>
            </a:r>
            <a:r>
              <a:rPr lang="hr-HR" b="1" dirty="0" smtClean="0"/>
              <a:t>–y </a:t>
            </a:r>
            <a:r>
              <a:rPr lang="hr-HR" dirty="0" smtClean="0"/>
              <a:t>to </a:t>
            </a:r>
            <a:r>
              <a:rPr lang="hr-HR" b="1" dirty="0" smtClean="0"/>
              <a:t>–i</a:t>
            </a:r>
          </a:p>
          <a:p>
            <a:endParaRPr lang="hr-HR" b="1" dirty="0"/>
          </a:p>
          <a:p>
            <a:pPr marL="0" indent="0">
              <a:buNone/>
            </a:pPr>
            <a:r>
              <a:rPr lang="hr-HR" b="1" dirty="0"/>
              <a:t>	</a:t>
            </a:r>
            <a:r>
              <a:rPr lang="hr-HR" b="1" dirty="0" smtClean="0"/>
              <a:t>	happy       happily</a:t>
            </a:r>
          </a:p>
          <a:p>
            <a:pPr marL="0" indent="0">
              <a:buNone/>
            </a:pPr>
            <a:r>
              <a:rPr lang="hr-HR" b="1" dirty="0"/>
              <a:t>	</a:t>
            </a:r>
            <a:r>
              <a:rPr lang="hr-HR" b="1" dirty="0" smtClean="0"/>
              <a:t>	easy         easily</a:t>
            </a:r>
          </a:p>
          <a:p>
            <a:pPr marL="0" indent="0">
              <a:buNone/>
            </a:pPr>
            <a:endParaRPr lang="hr-HR" b="1" dirty="0"/>
          </a:p>
          <a:p>
            <a:r>
              <a:rPr lang="hr-HR" i="1" dirty="0" smtClean="0"/>
              <a:t>pridjevi koji završavaju na </a:t>
            </a:r>
            <a:r>
              <a:rPr lang="hr-HR" b="1" i="1" dirty="0" smtClean="0"/>
              <a:t>–y</a:t>
            </a:r>
            <a:r>
              <a:rPr lang="hr-HR" i="1" dirty="0" smtClean="0"/>
              <a:t>, ispred kojega je suglasnik, pretvaraju završni </a:t>
            </a:r>
            <a:r>
              <a:rPr lang="hr-HR" b="1" i="1" dirty="0" smtClean="0"/>
              <a:t>–y</a:t>
            </a:r>
            <a:r>
              <a:rPr lang="hr-HR" i="1" dirty="0" smtClean="0"/>
              <a:t> u </a:t>
            </a:r>
            <a:r>
              <a:rPr lang="hr-HR" b="1" i="1" dirty="0" smtClean="0"/>
              <a:t>-i</a:t>
            </a:r>
            <a:endParaRPr lang="hr-HR" i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923928" y="342900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923928" y="386104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dirty="0"/>
              <a:t>Spelling changes</a:t>
            </a:r>
            <a:br>
              <a:rPr lang="hr-HR" dirty="0"/>
            </a:br>
            <a:r>
              <a:rPr lang="hr-HR" dirty="0"/>
              <a:t>Promjene u pisanju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adjectives ending in </a:t>
            </a:r>
            <a:r>
              <a:rPr lang="hr-HR" b="1" dirty="0" smtClean="0"/>
              <a:t>–le</a:t>
            </a:r>
            <a:r>
              <a:rPr lang="hr-HR" dirty="0" smtClean="0"/>
              <a:t> just transform the ending to </a:t>
            </a:r>
            <a:r>
              <a:rPr lang="hr-HR" b="1" dirty="0" smtClean="0"/>
              <a:t>–ly</a:t>
            </a:r>
          </a:p>
          <a:p>
            <a:endParaRPr lang="hr-HR" b="1" dirty="0"/>
          </a:p>
          <a:p>
            <a:pPr marL="1307592" lvl="5" indent="0">
              <a:buNone/>
            </a:pPr>
            <a:r>
              <a:rPr lang="hr-HR" sz="2800" b="1" dirty="0" smtClean="0"/>
              <a:t>simple		simply</a:t>
            </a:r>
          </a:p>
          <a:p>
            <a:pPr marL="1307592" lvl="5" indent="0">
              <a:buNone/>
            </a:pPr>
            <a:r>
              <a:rPr lang="hr-HR" sz="2800" b="1" dirty="0" smtClean="0"/>
              <a:t>terrible	terribly</a:t>
            </a:r>
          </a:p>
          <a:p>
            <a:pPr marL="1307592" lvl="5" indent="0">
              <a:buNone/>
            </a:pPr>
            <a:endParaRPr lang="hr-HR" dirty="0"/>
          </a:p>
          <a:p>
            <a:pPr marL="539496" indent="-457200"/>
            <a:r>
              <a:rPr lang="hr-HR" i="1" dirty="0" smtClean="0"/>
              <a:t>pridjevi koji završavaju na </a:t>
            </a:r>
            <a:r>
              <a:rPr lang="hr-HR" b="1" i="1" dirty="0" smtClean="0"/>
              <a:t>–le</a:t>
            </a:r>
            <a:r>
              <a:rPr lang="hr-HR" i="1" dirty="0" smtClean="0"/>
              <a:t> samo pretvaraju završetak u </a:t>
            </a:r>
            <a:r>
              <a:rPr lang="hr-HR" b="1" i="1" dirty="0" smtClean="0"/>
              <a:t>-ly</a:t>
            </a:r>
            <a:endParaRPr lang="hr-HR" i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63888" y="342900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635896" y="386104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Exceptions</a:t>
            </a:r>
            <a:br>
              <a:rPr lang="hr-HR" dirty="0" smtClean="0"/>
            </a:br>
            <a:r>
              <a:rPr lang="hr-HR" i="1" dirty="0" smtClean="0"/>
              <a:t>Iznimke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there is only one irregular adverb: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 smtClean="0"/>
              <a:t>		</a:t>
            </a:r>
            <a:r>
              <a:rPr lang="hr-HR" b="1" dirty="0" smtClean="0"/>
              <a:t>good	well</a:t>
            </a:r>
          </a:p>
          <a:p>
            <a:pPr marL="0" indent="0">
              <a:buNone/>
            </a:pPr>
            <a:endParaRPr lang="hr-HR" b="1" dirty="0" smtClean="0"/>
          </a:p>
          <a:p>
            <a:pPr marL="0" indent="0">
              <a:buNone/>
            </a:pPr>
            <a:r>
              <a:rPr lang="hr-HR" b="1" dirty="0"/>
              <a:t>	</a:t>
            </a:r>
            <a:r>
              <a:rPr lang="hr-HR" dirty="0" smtClean="0"/>
              <a:t>He speaks </a:t>
            </a:r>
            <a:r>
              <a:rPr lang="hr-HR" b="1" dirty="0" smtClean="0">
                <a:solidFill>
                  <a:srgbClr val="FF0000"/>
                </a:solidFill>
              </a:rPr>
              <a:t>good</a:t>
            </a:r>
            <a:r>
              <a:rPr lang="hr-HR" b="1" dirty="0" smtClean="0"/>
              <a:t> </a:t>
            </a:r>
            <a:r>
              <a:rPr lang="hr-HR" u="sng" dirty="0" smtClean="0"/>
              <a:t>English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dirty="0" smtClean="0"/>
              <a:t>He </a:t>
            </a:r>
            <a:r>
              <a:rPr lang="hr-HR" u="sng" dirty="0" smtClean="0"/>
              <a:t>speaks</a:t>
            </a:r>
            <a:r>
              <a:rPr lang="hr-HR" dirty="0" smtClean="0"/>
              <a:t> English </a:t>
            </a:r>
            <a:r>
              <a:rPr lang="hr-HR" b="1" dirty="0" smtClean="0">
                <a:solidFill>
                  <a:srgbClr val="FF0000"/>
                </a:solidFill>
              </a:rPr>
              <a:t>well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 smtClean="0"/>
              <a:t>samo je jedan nepravilan prilog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635896" y="299695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Exceptions</a:t>
            </a:r>
            <a:br>
              <a:rPr lang="hr-HR" dirty="0"/>
            </a:br>
            <a:r>
              <a:rPr lang="hr-HR" i="1" dirty="0"/>
              <a:t>Iznimke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some adverbs have the same form as adjectives:</a:t>
            </a:r>
          </a:p>
          <a:p>
            <a:endParaRPr lang="hr-HR" dirty="0" smtClean="0"/>
          </a:p>
          <a:p>
            <a:pPr lvl="1"/>
            <a:r>
              <a:rPr lang="hr-HR" sz="3200" b="1" dirty="0" smtClean="0"/>
              <a:t>fast, hard, late</a:t>
            </a:r>
          </a:p>
          <a:p>
            <a:pPr lvl="1"/>
            <a:r>
              <a:rPr lang="hr-HR" sz="3200" b="1" dirty="0" smtClean="0"/>
              <a:t>lovely, friendly</a:t>
            </a:r>
          </a:p>
          <a:p>
            <a:pPr lvl="1"/>
            <a:endParaRPr lang="hr-HR" dirty="0"/>
          </a:p>
          <a:p>
            <a:r>
              <a:rPr lang="hr-HR" dirty="0" smtClean="0"/>
              <a:t>neki prilozi imaju isti oblik kao i pridjevi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163</TotalTime>
  <Words>205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ADVERBS OF MANNER</vt:lpstr>
      <vt:lpstr>PowerPoint Presentation</vt:lpstr>
      <vt:lpstr>Usage of adverbs Uporaba priloga</vt:lpstr>
      <vt:lpstr>Usage of adverbs Uporaba priloga</vt:lpstr>
      <vt:lpstr>Formation of adverbs Tvorba priloga</vt:lpstr>
      <vt:lpstr>Spelling changes Promjene u pisanju</vt:lpstr>
      <vt:lpstr>Spelling changes Promjene u pisanju</vt:lpstr>
      <vt:lpstr>Exceptions Iznimke</vt:lpstr>
      <vt:lpstr>Exceptions Iznimke</vt:lpstr>
      <vt:lpstr>Exceptions Iznimke</vt:lpstr>
      <vt:lpstr>PowerPoint Presentation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 TENSE</dc:title>
  <dc:creator>DeValt</dc:creator>
  <cp:lastModifiedBy>Engleski</cp:lastModifiedBy>
  <cp:revision>21</cp:revision>
  <dcterms:created xsi:type="dcterms:W3CDTF">2012-11-04T07:51:26Z</dcterms:created>
  <dcterms:modified xsi:type="dcterms:W3CDTF">2013-10-30T09:08:45Z</dcterms:modified>
</cp:coreProperties>
</file>