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t>15.1.2013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MODAL VERBS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Features of the Modal Verbs</a:t>
            </a:r>
            <a:br>
              <a:rPr lang="en-US" dirty="0"/>
            </a:br>
            <a:r>
              <a:rPr lang="en-US" dirty="0" err="1"/>
              <a:t>Posebnosti</a:t>
            </a:r>
            <a:r>
              <a:rPr lang="en-US" dirty="0"/>
              <a:t> </a:t>
            </a:r>
            <a:r>
              <a:rPr lang="en-US" dirty="0" err="1"/>
              <a:t>modalni</a:t>
            </a:r>
            <a:r>
              <a:rPr lang="en-US" dirty="0"/>
              <a:t> </a:t>
            </a:r>
            <a:r>
              <a:rPr lang="en-US" dirty="0" err="1"/>
              <a:t>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„must” has two negatives:</a:t>
            </a:r>
          </a:p>
          <a:p>
            <a:pPr lvl="1"/>
            <a:r>
              <a:rPr lang="hr-HR" dirty="0" smtClean="0"/>
              <a:t>grammatical – </a:t>
            </a:r>
            <a:r>
              <a:rPr lang="hr-HR" b="1" dirty="0" smtClean="0"/>
              <a:t>mustn’t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logical – </a:t>
            </a:r>
            <a:r>
              <a:rPr lang="hr-HR" b="1" dirty="0" smtClean="0"/>
              <a:t>needn’t</a:t>
            </a:r>
          </a:p>
          <a:p>
            <a:pPr marL="64008" indent="0">
              <a:buNone/>
            </a:pPr>
            <a:endParaRPr lang="hr-HR" b="1" dirty="0"/>
          </a:p>
          <a:p>
            <a:pPr marL="521208" indent="-457200"/>
            <a:r>
              <a:rPr lang="hr-HR" i="1" dirty="0" smtClean="0"/>
              <a:t>„must” ima dvije negacije</a:t>
            </a:r>
          </a:p>
          <a:p>
            <a:pPr marL="804672" lvl="1" indent="-457200"/>
            <a:r>
              <a:rPr lang="hr-HR" i="1" dirty="0" smtClean="0"/>
              <a:t>gramatičku – </a:t>
            </a:r>
            <a:r>
              <a:rPr lang="hr-HR" b="1" i="1" dirty="0" smtClean="0"/>
              <a:t>mustn’t (= ne smjeti)</a:t>
            </a:r>
          </a:p>
          <a:p>
            <a:pPr marL="804672" lvl="1" indent="-457200"/>
            <a:r>
              <a:rPr lang="hr-HR" i="1" dirty="0" smtClean="0"/>
              <a:t>logičku – </a:t>
            </a:r>
            <a:r>
              <a:rPr lang="hr-HR" b="1" i="1" dirty="0" smtClean="0"/>
              <a:t>needn’t (= ne morati)</a:t>
            </a:r>
          </a:p>
        </p:txBody>
      </p:sp>
    </p:spTree>
    <p:extLst>
      <p:ext uri="{BB962C8B-B14F-4D97-AF65-F5344CB8AC3E}">
        <p14:creationId xmlns:p14="http://schemas.microsoft.com/office/powerpoint/2010/main" val="55563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75552"/>
            <a:ext cx="4896544" cy="39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hr-HR" sz="3600" i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hr-HR" sz="3600" b="1" i="1" dirty="0" smtClean="0"/>
              <a:t>can, could, will, would,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3600" b="1" i="1" dirty="0" smtClean="0"/>
              <a:t>shall, should, may, might, need, must, ought to, dare, used to</a:t>
            </a:r>
            <a:endParaRPr lang="hr-HR" sz="3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28575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Modal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form a special group</a:t>
            </a:r>
          </a:p>
          <a:p>
            <a:r>
              <a:rPr lang="hr-HR" dirty="0" smtClean="0"/>
              <a:t>don’t exist in the Croatian language</a:t>
            </a:r>
          </a:p>
          <a:p>
            <a:r>
              <a:rPr lang="hr-HR" dirty="0" smtClean="0"/>
              <a:t>important in the German language (können, sollen, wollen, wissen ...)</a:t>
            </a:r>
          </a:p>
          <a:p>
            <a:endParaRPr lang="hr-HR" dirty="0"/>
          </a:p>
          <a:p>
            <a:r>
              <a:rPr lang="hr-HR" i="1" dirty="0" smtClean="0"/>
              <a:t>čine zasebnu skupinu</a:t>
            </a:r>
          </a:p>
          <a:p>
            <a:r>
              <a:rPr lang="hr-HR" i="1" dirty="0" smtClean="0"/>
              <a:t>ne postoje kao posebna skupina u hrvatskom</a:t>
            </a:r>
          </a:p>
          <a:p>
            <a:r>
              <a:rPr lang="hr-HR" i="1" dirty="0" smtClean="0"/>
              <a:t>važni u njemačkom jeziku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419740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Features of the Modal Verbs</a:t>
            </a:r>
            <a:br>
              <a:rPr lang="hr-HR" dirty="0" smtClean="0"/>
            </a:br>
            <a:r>
              <a:rPr lang="hr-HR" dirty="0" smtClean="0"/>
              <a:t>Posebnosti modalni 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always followed by a main verb in the infinitive form</a:t>
            </a:r>
          </a:p>
          <a:p>
            <a:endParaRPr lang="hr-HR" dirty="0"/>
          </a:p>
          <a:p>
            <a:r>
              <a:rPr lang="hr-HR" i="1" dirty="0" smtClean="0"/>
              <a:t>uvijek se koriste uz glavni glagol u infinitivu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hr-HR" b="1" i="1" dirty="0" smtClean="0"/>
              <a:t>You can open your books.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93672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Features of the Modal Verbs</a:t>
            </a:r>
            <a:b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hr-HR" sz="3200" dirty="0">
                <a:solidFill>
                  <a:srgbClr val="F07F09">
                    <a:tint val="88000"/>
                    <a:satMod val="150000"/>
                  </a:srgbClr>
                </a:solidFill>
              </a:rPr>
              <a:t>Posebnosti modalni 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not add the ending –s in 3rd person singular in the Present Simple Tense</a:t>
            </a:r>
          </a:p>
          <a:p>
            <a:endParaRPr lang="hr-HR" dirty="0"/>
          </a:p>
          <a:p>
            <a:r>
              <a:rPr lang="hr-HR" i="1" dirty="0" smtClean="0"/>
              <a:t>ne dobivaju nastavak –s u 3. licu jednine sadašnjosti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hr-HR" b="1" i="1" dirty="0" smtClean="0"/>
              <a:t>She can ride a bike.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119214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Features of the Modal Verbs</a:t>
            </a:r>
            <a:br>
              <a:rPr lang="en-US" dirty="0"/>
            </a:br>
            <a:r>
              <a:rPr lang="en-US" dirty="0" err="1"/>
              <a:t>Posebnosti</a:t>
            </a:r>
            <a:r>
              <a:rPr lang="en-US" dirty="0"/>
              <a:t> </a:t>
            </a:r>
            <a:r>
              <a:rPr lang="en-US" dirty="0" err="1"/>
              <a:t>modalni</a:t>
            </a:r>
            <a:r>
              <a:rPr lang="en-US" dirty="0"/>
              <a:t> </a:t>
            </a:r>
            <a:r>
              <a:rPr lang="en-US" dirty="0" err="1"/>
              <a:t>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not form the continuous and perfect tenses</a:t>
            </a:r>
          </a:p>
          <a:p>
            <a:endParaRPr lang="hr-HR" dirty="0"/>
          </a:p>
          <a:p>
            <a:r>
              <a:rPr lang="hr-HR" dirty="0" smtClean="0"/>
              <a:t>ne tvore continuous i perfect glagolska vremena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b="1" dirty="0" smtClean="0"/>
              <a:t>*You are maying go out.</a:t>
            </a:r>
          </a:p>
          <a:p>
            <a:pPr marL="0" indent="0" algn="ctr">
              <a:buNone/>
            </a:pPr>
            <a:r>
              <a:rPr lang="hr-HR" b="1" dirty="0" smtClean="0"/>
              <a:t>*I have could swim.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21807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Features of the Modal Verbs</a:t>
            </a:r>
            <a:br>
              <a:rPr lang="en-US" dirty="0"/>
            </a:br>
            <a:r>
              <a:rPr lang="en-US" dirty="0" err="1"/>
              <a:t>Posebnosti</a:t>
            </a:r>
            <a:r>
              <a:rPr lang="en-US" dirty="0"/>
              <a:t> </a:t>
            </a:r>
            <a:r>
              <a:rPr lang="en-US" dirty="0" err="1"/>
              <a:t>modalni</a:t>
            </a:r>
            <a:r>
              <a:rPr lang="en-US" dirty="0"/>
              <a:t> </a:t>
            </a:r>
            <a:r>
              <a:rPr lang="en-US" dirty="0" err="1"/>
              <a:t>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 the negative by just adding the „not”, without another auxiliary verb</a:t>
            </a:r>
          </a:p>
          <a:p>
            <a:endParaRPr lang="hr-HR" dirty="0"/>
          </a:p>
          <a:p>
            <a:r>
              <a:rPr lang="hr-HR" i="1" dirty="0" smtClean="0"/>
              <a:t>niječni oblik tvore dodavanjem niječnice „not”, bez drugih pommoćnih glagola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hr-HR" b="1" i="1" dirty="0" smtClean="0"/>
              <a:t>We should not drink alcohol.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39803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Features of the Modal Verbs</a:t>
            </a:r>
            <a:br>
              <a:rPr lang="en-US" dirty="0"/>
            </a:br>
            <a:r>
              <a:rPr lang="en-US" dirty="0" err="1"/>
              <a:t>Posebnosti</a:t>
            </a:r>
            <a:r>
              <a:rPr lang="en-US" dirty="0"/>
              <a:t> </a:t>
            </a:r>
            <a:r>
              <a:rPr lang="en-US" dirty="0" err="1"/>
              <a:t>modalni</a:t>
            </a:r>
            <a:r>
              <a:rPr lang="en-US" dirty="0"/>
              <a:t> </a:t>
            </a:r>
            <a:r>
              <a:rPr lang="en-US" dirty="0" err="1"/>
              <a:t>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form the questions by inversion, without another auxiliary verb</a:t>
            </a:r>
          </a:p>
          <a:p>
            <a:endParaRPr lang="hr-HR" dirty="0"/>
          </a:p>
          <a:p>
            <a:r>
              <a:rPr lang="hr-HR" i="1" dirty="0" smtClean="0"/>
              <a:t>upitni oblik tvore inverzijom, bez drugog pomoćnog glagola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hr-HR" b="1" dirty="0" smtClean="0"/>
              <a:t>Should she read the message?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35483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Features of the Modal Verbs</a:t>
            </a:r>
            <a:br>
              <a:rPr lang="en-US" dirty="0"/>
            </a:br>
            <a:r>
              <a:rPr lang="en-US" dirty="0" err="1"/>
              <a:t>Posebnosti</a:t>
            </a:r>
            <a:r>
              <a:rPr lang="en-US" dirty="0"/>
              <a:t> </a:t>
            </a:r>
            <a:r>
              <a:rPr lang="en-US" dirty="0" err="1"/>
              <a:t>modalni</a:t>
            </a:r>
            <a:r>
              <a:rPr lang="en-US" dirty="0"/>
              <a:t> </a:t>
            </a:r>
            <a:r>
              <a:rPr lang="en-US" dirty="0" err="1"/>
              <a:t>glagola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some modal verbs have alternative verbal forms</a:t>
            </a:r>
          </a:p>
          <a:p>
            <a:endParaRPr lang="hr-HR" dirty="0"/>
          </a:p>
          <a:p>
            <a:r>
              <a:rPr lang="hr-HR" i="1" dirty="0" smtClean="0"/>
              <a:t>neki modalni glagoli imaju zamjenske oblike</a:t>
            </a:r>
          </a:p>
          <a:p>
            <a:endParaRPr lang="hr-HR" i="1" dirty="0"/>
          </a:p>
          <a:p>
            <a:pPr marL="0" indent="0" algn="ctr">
              <a:buNone/>
            </a:pPr>
            <a:r>
              <a:rPr lang="hr-HR" b="1" i="1" dirty="0" smtClean="0"/>
              <a:t>can – be able to</a:t>
            </a:r>
          </a:p>
          <a:p>
            <a:pPr marL="0" indent="0" algn="ctr">
              <a:buNone/>
            </a:pPr>
            <a:r>
              <a:rPr lang="hr-HR" b="1" i="1" dirty="0" smtClean="0"/>
              <a:t>may – be allowed to</a:t>
            </a:r>
          </a:p>
          <a:p>
            <a:pPr marL="0" indent="0" algn="ctr">
              <a:buNone/>
            </a:pPr>
            <a:r>
              <a:rPr lang="hr-HR" b="1" i="1" dirty="0" smtClean="0"/>
              <a:t>must – have to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3891393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323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MODAL VERBS</vt:lpstr>
      <vt:lpstr>PowerPoint Presentation</vt:lpstr>
      <vt:lpstr>Modal Verbs</vt:lpstr>
      <vt:lpstr>Features of the Modal Verbs Posebnosti modalni glagola</vt:lpstr>
      <vt:lpstr>Features of the Modal Verbs Posebnosti modalni glagola</vt:lpstr>
      <vt:lpstr>Features of the Modal Verbs Posebnosti modalni glagola</vt:lpstr>
      <vt:lpstr>Features of the Modal Verbs Posebnosti modalni glagola</vt:lpstr>
      <vt:lpstr>Features of the Modal Verbs Posebnosti modalni glagola</vt:lpstr>
      <vt:lpstr>Features of the Modal Verbs Posebnosti modalni glagola</vt:lpstr>
      <vt:lpstr>Features of the Modal Verbs Posebnosti modalni glagola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10</cp:revision>
  <dcterms:created xsi:type="dcterms:W3CDTF">2012-11-04T07:51:26Z</dcterms:created>
  <dcterms:modified xsi:type="dcterms:W3CDTF">2013-01-15T20:19:53Z</dcterms:modified>
</cp:coreProperties>
</file>