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18486-8264-42AD-9912-D149865BB279}" type="datetimeFigureOut">
              <a:rPr lang="sr-Latn-CS" smtClean="0"/>
              <a:t>6.11.2012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E54B8B-2B55-4A21-B9D7-7642D97B9B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PAST SIMPLE TENSE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Silvije </a:t>
            </a:r>
            <a:r>
              <a:rPr lang="hr-HR" dirty="0" err="1" smtClean="0"/>
              <a:t>Devald</a:t>
            </a:r>
            <a:r>
              <a:rPr lang="hr-HR" dirty="0" smtClean="0"/>
              <a:t> M.A.</a:t>
            </a:r>
          </a:p>
          <a:p>
            <a:r>
              <a:rPr lang="hr-HR" dirty="0" smtClean="0"/>
              <a:t>Vladimir Nazor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endParaRPr lang="hr-HR" dirty="0" smtClean="0"/>
          </a:p>
          <a:p>
            <a:r>
              <a:rPr lang="hr-HR" dirty="0" smtClean="0"/>
              <a:t>Daruvar, Croatia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Upitni oblik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auxiliary</a:t>
            </a:r>
            <a:r>
              <a:rPr lang="hr-HR" dirty="0" smtClean="0"/>
              <a:t> </a:t>
            </a:r>
            <a:r>
              <a:rPr lang="hr-HR" dirty="0" err="1" smtClean="0"/>
              <a:t>verb</a:t>
            </a:r>
            <a:r>
              <a:rPr lang="hr-HR" dirty="0" smtClean="0"/>
              <a:t> “</a:t>
            </a:r>
            <a:r>
              <a:rPr lang="hr-HR" dirty="0" err="1" smtClean="0"/>
              <a:t>did</a:t>
            </a:r>
            <a:r>
              <a:rPr lang="hr-HR" dirty="0" smtClean="0"/>
              <a:t>”, </a:t>
            </a:r>
            <a:r>
              <a:rPr lang="hr-HR" dirty="0" err="1" smtClean="0"/>
              <a:t>subject</a:t>
            </a:r>
            <a:r>
              <a:rPr lang="hr-HR" dirty="0" smtClean="0"/>
              <a:t>, infinitive of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verb</a:t>
            </a:r>
            <a:endParaRPr lang="hr-HR" dirty="0" smtClean="0"/>
          </a:p>
          <a:p>
            <a:r>
              <a:rPr lang="hr-HR" i="1" dirty="0" smtClean="0"/>
              <a:t>pomoćni glagol “</a:t>
            </a:r>
            <a:r>
              <a:rPr lang="hr-HR" i="1" dirty="0" err="1" smtClean="0"/>
              <a:t>did</a:t>
            </a:r>
            <a:r>
              <a:rPr lang="hr-HR" i="1" smtClean="0"/>
              <a:t>”, </a:t>
            </a:r>
            <a:r>
              <a:rPr lang="hr-HR" i="1" smtClean="0"/>
              <a:t>subjekt, </a:t>
            </a:r>
            <a:r>
              <a:rPr lang="hr-HR" i="1" dirty="0" smtClean="0"/>
              <a:t>infinitiv glavnog glagola</a:t>
            </a:r>
          </a:p>
          <a:p>
            <a:endParaRPr lang="hr-HR" i="1" dirty="0" smtClean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b="1" dirty="0" err="1" smtClean="0"/>
              <a:t>made</a:t>
            </a:r>
            <a:r>
              <a:rPr lang="hr-HR" b="1" dirty="0" smtClean="0"/>
              <a:t> </a:t>
            </a:r>
            <a:r>
              <a:rPr lang="hr-HR" dirty="0" smtClean="0"/>
              <a:t>a cake </a:t>
            </a:r>
            <a:r>
              <a:rPr lang="hr-HR" dirty="0" err="1" smtClean="0"/>
              <a:t>for</a:t>
            </a:r>
            <a:r>
              <a:rPr lang="hr-HR" dirty="0" smtClean="0"/>
              <a:t> her </a:t>
            </a:r>
            <a:r>
              <a:rPr lang="hr-HR" dirty="0" err="1" smtClean="0"/>
              <a:t>birthday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i="1" dirty="0" smtClean="0"/>
              <a:t>	</a:t>
            </a:r>
            <a:r>
              <a:rPr lang="hr-HR" b="1" i="1" dirty="0" err="1" smtClean="0"/>
              <a:t>Did</a:t>
            </a:r>
            <a:r>
              <a:rPr lang="hr-HR" b="1" i="1" dirty="0" smtClean="0"/>
              <a:t> </a:t>
            </a:r>
            <a:r>
              <a:rPr lang="hr-HR" i="1" dirty="0" smtClean="0"/>
              <a:t>she </a:t>
            </a:r>
            <a:r>
              <a:rPr lang="hr-HR" b="1" i="1" dirty="0" err="1" smtClean="0"/>
              <a:t>make</a:t>
            </a:r>
            <a:r>
              <a:rPr lang="hr-HR" i="1" dirty="0" smtClean="0"/>
              <a:t> a cake </a:t>
            </a:r>
            <a:r>
              <a:rPr lang="hr-HR" i="1" dirty="0" err="1" smtClean="0"/>
              <a:t>for</a:t>
            </a:r>
            <a:r>
              <a:rPr lang="hr-HR" i="1" dirty="0" smtClean="0"/>
              <a:t> her </a:t>
            </a:r>
            <a:r>
              <a:rPr lang="hr-HR" i="1" dirty="0" err="1" smtClean="0"/>
              <a:t>birthday</a:t>
            </a:r>
            <a:r>
              <a:rPr lang="hr-HR" i="1" dirty="0" smtClean="0"/>
              <a:t>?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err="1" smtClean="0"/>
              <a:t>Fill</a:t>
            </a:r>
            <a:r>
              <a:rPr lang="hr-HR" sz="2400" dirty="0" smtClean="0"/>
              <a:t> in </a:t>
            </a:r>
            <a:r>
              <a:rPr lang="hr-HR" sz="2400" dirty="0" err="1" smtClean="0"/>
              <a:t>the</a:t>
            </a:r>
            <a:r>
              <a:rPr lang="hr-HR" sz="2400" dirty="0" smtClean="0"/>
              <a:t> sentence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appropriate</a:t>
            </a:r>
            <a:r>
              <a:rPr lang="hr-HR" sz="2400" dirty="0" smtClean="0"/>
              <a:t> Past </a:t>
            </a:r>
            <a:r>
              <a:rPr lang="hr-HR" sz="2400" dirty="0" err="1" smtClean="0"/>
              <a:t>Simple</a:t>
            </a:r>
            <a:r>
              <a:rPr lang="hr-HR" sz="2400" dirty="0" smtClean="0"/>
              <a:t> </a:t>
            </a:r>
            <a:r>
              <a:rPr lang="hr-HR" sz="2400" dirty="0" err="1" smtClean="0"/>
              <a:t>form</a:t>
            </a:r>
            <a:r>
              <a:rPr lang="hr-HR" sz="2400" dirty="0" smtClean="0"/>
              <a:t> of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verb</a:t>
            </a:r>
            <a:r>
              <a:rPr lang="hr-HR" sz="2400" dirty="0" smtClean="0"/>
              <a:t> in </a:t>
            </a:r>
            <a:r>
              <a:rPr lang="hr-HR" sz="2400" dirty="0" err="1" smtClean="0"/>
              <a:t>brackets</a:t>
            </a:r>
            <a:r>
              <a:rPr lang="hr-HR" sz="2400" dirty="0" smtClean="0"/>
              <a:t>: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He ________ a new </a:t>
            </a:r>
            <a:r>
              <a:rPr lang="hr-HR" dirty="0" err="1" smtClean="0"/>
              <a:t>career</a:t>
            </a:r>
            <a:r>
              <a:rPr lang="hr-HR" dirty="0" smtClean="0"/>
              <a:t>. (start)</a:t>
            </a:r>
          </a:p>
          <a:p>
            <a:pPr>
              <a:buNone/>
            </a:pPr>
            <a:r>
              <a:rPr lang="hr-HR" dirty="0" err="1" smtClean="0"/>
              <a:t>She</a:t>
            </a:r>
            <a:r>
              <a:rPr lang="hr-HR" dirty="0" smtClean="0"/>
              <a:t> __________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r>
              <a:rPr lang="hr-HR" dirty="0" smtClean="0"/>
              <a:t>. (</a:t>
            </a:r>
            <a:r>
              <a:rPr lang="hr-HR" dirty="0" err="1" smtClean="0"/>
              <a:t>know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sz="2400" dirty="0" err="1" smtClean="0"/>
              <a:t>They</a:t>
            </a:r>
            <a:r>
              <a:rPr lang="hr-HR" sz="2400" dirty="0" smtClean="0"/>
              <a:t> ___________ </a:t>
            </a:r>
            <a:r>
              <a:rPr lang="hr-HR" sz="2400" dirty="0" err="1" smtClean="0"/>
              <a:t>bread</a:t>
            </a:r>
            <a:r>
              <a:rPr lang="hr-HR" sz="2400" dirty="0" smtClean="0"/>
              <a:t> </a:t>
            </a:r>
            <a:r>
              <a:rPr lang="hr-HR" sz="2400" dirty="0" err="1" smtClean="0"/>
              <a:t>yesterday</a:t>
            </a:r>
            <a:r>
              <a:rPr lang="hr-HR" sz="2400" dirty="0" smtClean="0"/>
              <a:t>. (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buy</a:t>
            </a:r>
            <a:r>
              <a:rPr lang="hr-HR" sz="2400" dirty="0" smtClean="0"/>
              <a:t>)</a:t>
            </a:r>
          </a:p>
          <a:p>
            <a:pPr>
              <a:buNone/>
            </a:pPr>
            <a:r>
              <a:rPr lang="hr-HR" dirty="0" err="1" smtClean="0"/>
              <a:t>We</a:t>
            </a:r>
            <a:r>
              <a:rPr lang="hr-HR" dirty="0" smtClean="0"/>
              <a:t> ___________ </a:t>
            </a:r>
            <a:r>
              <a:rPr lang="hr-HR" dirty="0" err="1" smtClean="0"/>
              <a:t>the</a:t>
            </a:r>
            <a:r>
              <a:rPr lang="hr-HR" dirty="0" smtClean="0"/>
              <a:t> film. (</a:t>
            </a:r>
            <a:r>
              <a:rPr lang="hr-HR" dirty="0" err="1" smtClean="0"/>
              <a:t>not</a:t>
            </a:r>
            <a:r>
              <a:rPr lang="hr-HR" dirty="0" smtClean="0"/>
              <a:t> like)</a:t>
            </a:r>
          </a:p>
          <a:p>
            <a:pPr>
              <a:buNone/>
            </a:pPr>
            <a:r>
              <a:rPr lang="hr-HR" dirty="0" smtClean="0"/>
              <a:t>___ </a:t>
            </a:r>
            <a:r>
              <a:rPr lang="hr-HR" dirty="0" err="1" smtClean="0"/>
              <a:t>you</a:t>
            </a:r>
            <a:r>
              <a:rPr lang="hr-HR" dirty="0" smtClean="0"/>
              <a:t> ______ a </a:t>
            </a:r>
            <a:r>
              <a:rPr lang="hr-HR" dirty="0" err="1" smtClean="0"/>
              <a:t>party</a:t>
            </a:r>
            <a:r>
              <a:rPr lang="hr-HR" dirty="0" smtClean="0"/>
              <a:t>? (</a:t>
            </a:r>
            <a:r>
              <a:rPr lang="hr-HR" dirty="0" err="1" smtClean="0"/>
              <a:t>prepare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smtClean="0"/>
              <a:t>I _______ to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morning</a:t>
            </a:r>
            <a:r>
              <a:rPr lang="hr-HR" dirty="0" smtClean="0"/>
              <a:t>. (</a:t>
            </a:r>
            <a:r>
              <a:rPr lang="hr-HR" dirty="0" err="1" smtClean="0"/>
              <a:t>run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sz="2400" dirty="0" err="1" smtClean="0"/>
              <a:t>My</a:t>
            </a:r>
            <a:r>
              <a:rPr lang="hr-HR" sz="2400" dirty="0" smtClean="0"/>
              <a:t> </a:t>
            </a:r>
            <a:r>
              <a:rPr lang="hr-HR" sz="2400" dirty="0" err="1" smtClean="0"/>
              <a:t>friend</a:t>
            </a:r>
            <a:r>
              <a:rPr lang="hr-HR" sz="2400" dirty="0" smtClean="0"/>
              <a:t> _________ an </a:t>
            </a:r>
            <a:r>
              <a:rPr lang="hr-HR" sz="2400" dirty="0" err="1" smtClean="0"/>
              <a:t>angry</a:t>
            </a:r>
            <a:r>
              <a:rPr lang="hr-HR" sz="2400" dirty="0" smtClean="0"/>
              <a:t> </a:t>
            </a:r>
            <a:r>
              <a:rPr lang="hr-HR" sz="2400" dirty="0" err="1" smtClean="0"/>
              <a:t>letter</a:t>
            </a:r>
            <a:r>
              <a:rPr lang="hr-HR" sz="2400" dirty="0" smtClean="0"/>
              <a:t>. (</a:t>
            </a:r>
            <a:r>
              <a:rPr lang="hr-HR" sz="2400" dirty="0" err="1" smtClean="0"/>
              <a:t>write</a:t>
            </a:r>
            <a:r>
              <a:rPr lang="hr-HR" sz="2400" dirty="0" smtClean="0"/>
              <a:t>)</a:t>
            </a:r>
          </a:p>
          <a:p>
            <a:pPr>
              <a:buNone/>
            </a:pPr>
            <a:r>
              <a:rPr lang="hr-HR" dirty="0" smtClean="0"/>
              <a:t>His </a:t>
            </a:r>
            <a:r>
              <a:rPr lang="hr-HR" dirty="0" err="1" smtClean="0"/>
              <a:t>parents</a:t>
            </a:r>
            <a:r>
              <a:rPr lang="hr-HR" dirty="0" smtClean="0"/>
              <a:t> _______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promise</a:t>
            </a:r>
            <a:r>
              <a:rPr lang="hr-HR" dirty="0" smtClean="0"/>
              <a:t>. (</a:t>
            </a:r>
            <a:r>
              <a:rPr lang="hr-HR" dirty="0" err="1" smtClean="0"/>
              <a:t>break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1026" name="Picture 2" descr="C:\Engleski jezik\Silvije\skola\2012-2013\past_simple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14151"/>
            <a:ext cx="3073268" cy="286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Engleski jezik\Silvije\skola\2012-2013\past_simple_cartoo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2657901"/>
            <a:ext cx="2918229" cy="291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hr-HR" dirty="0" smtClean="0"/>
              <a:t>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Tense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no </a:t>
            </a:r>
            <a:r>
              <a:rPr lang="hr-HR" dirty="0" err="1" smtClean="0"/>
              <a:t>auxiliary</a:t>
            </a:r>
            <a:r>
              <a:rPr lang="hr-HR" dirty="0" smtClean="0"/>
              <a:t> </a:t>
            </a:r>
            <a:r>
              <a:rPr lang="hr-HR" dirty="0" err="1" smtClean="0"/>
              <a:t>verb</a:t>
            </a:r>
            <a:r>
              <a:rPr lang="hr-HR" dirty="0" smtClean="0"/>
              <a:t> 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affirmative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nema pomoćnog glagola u jesnom obliku</a:t>
            </a:r>
          </a:p>
          <a:p>
            <a:pPr>
              <a:lnSpc>
                <a:spcPct val="150000"/>
              </a:lnSpc>
              <a:buNone/>
            </a:pPr>
            <a:endParaRPr lang="hr-HR" i="1" dirty="0" smtClean="0"/>
          </a:p>
          <a:p>
            <a:pPr>
              <a:lnSpc>
                <a:spcPct val="150000"/>
              </a:lnSpc>
            </a:pPr>
            <a:r>
              <a:rPr lang="hr-HR" dirty="0" err="1" smtClean="0"/>
              <a:t>denotes</a:t>
            </a:r>
            <a:r>
              <a:rPr lang="hr-HR" dirty="0" smtClean="0"/>
              <a:t> </a:t>
            </a:r>
            <a:r>
              <a:rPr lang="hr-HR" dirty="0" err="1" smtClean="0"/>
              <a:t>completed</a:t>
            </a:r>
            <a:r>
              <a:rPr lang="hr-HR" dirty="0" smtClean="0"/>
              <a:t> </a:t>
            </a:r>
            <a:r>
              <a:rPr lang="hr-HR" dirty="0" err="1" smtClean="0"/>
              <a:t>actions</a:t>
            </a:r>
            <a:r>
              <a:rPr lang="hr-HR" dirty="0" smtClean="0"/>
              <a:t> in </a:t>
            </a:r>
            <a:r>
              <a:rPr lang="hr-HR" dirty="0" err="1" smtClean="0"/>
              <a:t>the</a:t>
            </a:r>
            <a:r>
              <a:rPr lang="hr-HR" dirty="0" smtClean="0"/>
              <a:t> past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opisuje prošle svršene radnje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 </a:t>
            </a:r>
            <a:r>
              <a:rPr lang="hr-HR" dirty="0" err="1" smtClean="0"/>
              <a:t>be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was</a:t>
            </a:r>
            <a:r>
              <a:rPr lang="hr-HR" dirty="0" smtClean="0"/>
              <a:t> – I, he, she, </a:t>
            </a:r>
            <a:r>
              <a:rPr lang="hr-HR" dirty="0" err="1" smtClean="0"/>
              <a:t>it</a:t>
            </a:r>
            <a:endParaRPr lang="hr-HR" dirty="0" smtClean="0"/>
          </a:p>
          <a:p>
            <a:r>
              <a:rPr lang="hr-HR" dirty="0" err="1" smtClean="0"/>
              <a:t>were</a:t>
            </a:r>
            <a:r>
              <a:rPr lang="hr-HR" dirty="0" smtClean="0"/>
              <a:t> – </a:t>
            </a:r>
            <a:r>
              <a:rPr lang="hr-HR" dirty="0" err="1" smtClean="0"/>
              <a:t>you</a:t>
            </a:r>
            <a:r>
              <a:rPr lang="hr-HR" dirty="0" smtClean="0"/>
              <a:t>, we, </a:t>
            </a:r>
            <a:r>
              <a:rPr lang="hr-HR" dirty="0" err="1" smtClean="0"/>
              <a:t>they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b="1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happy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her </a:t>
            </a:r>
            <a:r>
              <a:rPr lang="hr-HR" dirty="0" err="1" smtClean="0"/>
              <a:t>boyfriend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b="1" dirty="0" err="1" smtClean="0"/>
              <a:t>were</a:t>
            </a:r>
            <a:r>
              <a:rPr lang="hr-HR" b="1" dirty="0" smtClean="0"/>
              <a:t> </a:t>
            </a:r>
            <a:r>
              <a:rPr lang="hr-HR" dirty="0" smtClean="0"/>
              <a:t>in </a:t>
            </a:r>
            <a:r>
              <a:rPr lang="hr-HR" dirty="0" err="1" smtClean="0"/>
              <a:t>the</a:t>
            </a:r>
            <a:r>
              <a:rPr lang="hr-HR" dirty="0" smtClean="0"/>
              <a:t> park.</a:t>
            </a:r>
          </a:p>
          <a:p>
            <a:pPr>
              <a:buNone/>
            </a:pPr>
            <a:r>
              <a:rPr lang="hr-HR" dirty="0" smtClean="0"/>
              <a:t>He </a:t>
            </a:r>
            <a:r>
              <a:rPr lang="hr-HR" b="1" dirty="0" err="1" smtClean="0"/>
              <a:t>wasn</a:t>
            </a:r>
            <a:r>
              <a:rPr lang="hr-HR" b="1" dirty="0" smtClean="0"/>
              <a:t>’t </a:t>
            </a:r>
            <a:r>
              <a:rPr lang="hr-HR" dirty="0" err="1" smtClean="0"/>
              <a:t>ready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b="1" dirty="0" err="1" smtClean="0"/>
              <a:t>weren</a:t>
            </a:r>
            <a:r>
              <a:rPr lang="hr-HR" b="1" dirty="0" smtClean="0"/>
              <a:t>’t</a:t>
            </a:r>
            <a:r>
              <a:rPr lang="hr-HR" dirty="0" smtClean="0"/>
              <a:t> </a:t>
            </a:r>
            <a:r>
              <a:rPr lang="hr-HR" dirty="0" err="1" smtClean="0"/>
              <a:t>proud</a:t>
            </a:r>
            <a:r>
              <a:rPr lang="hr-HR" dirty="0" smtClean="0"/>
              <a:t> of our </a:t>
            </a:r>
            <a:r>
              <a:rPr lang="hr-HR" dirty="0" err="1" smtClean="0"/>
              <a:t>school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b="1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really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awful</a:t>
            </a:r>
            <a:r>
              <a:rPr lang="hr-HR" dirty="0" smtClean="0"/>
              <a:t>?</a:t>
            </a:r>
          </a:p>
          <a:p>
            <a:pPr>
              <a:buNone/>
            </a:pPr>
            <a:r>
              <a:rPr lang="hr-HR" b="1" dirty="0" err="1" smtClean="0"/>
              <a:t>Were</a:t>
            </a:r>
            <a:r>
              <a:rPr lang="hr-HR" b="1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home</a:t>
            </a:r>
            <a:r>
              <a:rPr lang="hr-HR" dirty="0" smtClean="0"/>
              <a:t> last </a:t>
            </a:r>
            <a:r>
              <a:rPr lang="hr-HR" dirty="0" err="1" smtClean="0"/>
              <a:t>night</a:t>
            </a:r>
            <a:r>
              <a:rPr lang="hr-HR" dirty="0" smtClean="0"/>
              <a:t>?</a:t>
            </a:r>
            <a:endParaRPr lang="hr-HR" b="1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Pravilni glagoli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adding</a:t>
            </a:r>
            <a:r>
              <a:rPr lang="hr-HR" dirty="0" smtClean="0"/>
              <a:t> –(e)d to </a:t>
            </a:r>
            <a:r>
              <a:rPr lang="hr-HR" dirty="0" err="1" smtClean="0"/>
              <a:t>the</a:t>
            </a:r>
            <a:r>
              <a:rPr lang="hr-HR" dirty="0" smtClean="0"/>
              <a:t> infinitive</a:t>
            </a:r>
          </a:p>
          <a:p>
            <a:r>
              <a:rPr lang="hr-HR" i="1" dirty="0" smtClean="0"/>
              <a:t>tvore Past </a:t>
            </a:r>
            <a:r>
              <a:rPr lang="hr-HR" i="1" dirty="0" err="1" smtClean="0"/>
              <a:t>Simple</a:t>
            </a:r>
            <a:r>
              <a:rPr lang="hr-HR" i="1" dirty="0" smtClean="0"/>
              <a:t> dodavanjem nastavka –(e)d na infinitiv</a:t>
            </a:r>
          </a:p>
          <a:p>
            <a:endParaRPr lang="hr-HR" i="1" dirty="0" smtClean="0"/>
          </a:p>
          <a:p>
            <a:pPr>
              <a:buNone/>
            </a:pPr>
            <a:r>
              <a:rPr lang="hr-HR" i="1" dirty="0" smtClean="0"/>
              <a:t>			</a:t>
            </a:r>
            <a:r>
              <a:rPr lang="hr-HR" b="1" dirty="0" err="1" smtClean="0"/>
              <a:t>phone</a:t>
            </a:r>
            <a:r>
              <a:rPr lang="hr-HR" b="1" dirty="0" smtClean="0"/>
              <a:t> – </a:t>
            </a:r>
            <a:r>
              <a:rPr lang="hr-HR" b="1" dirty="0" err="1" smtClean="0"/>
              <a:t>phoned</a:t>
            </a:r>
            <a:endParaRPr lang="hr-HR" b="1" dirty="0" smtClean="0"/>
          </a:p>
          <a:p>
            <a:pPr>
              <a:buNone/>
            </a:pPr>
            <a:r>
              <a:rPr lang="hr-HR" b="1" i="1" dirty="0" smtClean="0"/>
              <a:t>			</a:t>
            </a:r>
            <a:r>
              <a:rPr lang="hr-HR" b="1" i="1" dirty="0" err="1" smtClean="0"/>
              <a:t>walk</a:t>
            </a:r>
            <a:r>
              <a:rPr lang="hr-HR" b="1" i="1" dirty="0" smtClean="0"/>
              <a:t> - </a:t>
            </a:r>
            <a:r>
              <a:rPr lang="hr-HR" b="1" i="1" dirty="0" err="1" smtClean="0"/>
              <a:t>walked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Pravilni glagoli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doubling</a:t>
            </a:r>
            <a:r>
              <a:rPr lang="hr-HR" dirty="0" smtClean="0"/>
              <a:t> of </a:t>
            </a:r>
            <a:r>
              <a:rPr lang="hr-HR" dirty="0" err="1" smtClean="0"/>
              <a:t>the</a:t>
            </a:r>
            <a:r>
              <a:rPr lang="hr-HR" dirty="0" smtClean="0"/>
              <a:t> last </a:t>
            </a:r>
            <a:r>
              <a:rPr lang="hr-HR" dirty="0" err="1" smtClean="0"/>
              <a:t>consonant</a:t>
            </a:r>
            <a:endParaRPr lang="hr-HR" dirty="0" smtClean="0"/>
          </a:p>
          <a:p>
            <a:r>
              <a:rPr lang="hr-HR" i="1" dirty="0" smtClean="0"/>
              <a:t>udvostručavanje zadnjeg suglasnika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i="1" dirty="0" smtClean="0"/>
              <a:t>			</a:t>
            </a:r>
            <a:r>
              <a:rPr lang="hr-HR" b="1" i="1" dirty="0" smtClean="0"/>
              <a:t>drop – </a:t>
            </a:r>
            <a:r>
              <a:rPr lang="hr-HR" b="1" i="1" dirty="0" err="1" smtClean="0"/>
              <a:t>dropped</a:t>
            </a:r>
            <a:endParaRPr lang="hr-HR" b="1" i="1" dirty="0" smtClean="0"/>
          </a:p>
          <a:p>
            <a:pPr>
              <a:buNone/>
            </a:pPr>
            <a:r>
              <a:rPr lang="hr-HR" b="1" i="1" dirty="0" smtClean="0"/>
              <a:t>			transfer - </a:t>
            </a:r>
            <a:r>
              <a:rPr lang="hr-HR" b="1" i="1" dirty="0" smtClean="0"/>
              <a:t>transferred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Pravilni glagoli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verbs</a:t>
            </a:r>
            <a:r>
              <a:rPr lang="hr-HR" dirty="0" smtClean="0"/>
              <a:t> </a:t>
            </a:r>
            <a:r>
              <a:rPr lang="hr-HR" dirty="0" err="1" smtClean="0"/>
              <a:t>ending</a:t>
            </a:r>
            <a:r>
              <a:rPr lang="hr-HR" dirty="0" smtClean="0"/>
              <a:t> in –y change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final</a:t>
            </a:r>
            <a:r>
              <a:rPr lang="hr-HR" dirty="0" smtClean="0"/>
              <a:t> –y to –ie</a:t>
            </a:r>
          </a:p>
          <a:p>
            <a:r>
              <a:rPr lang="hr-HR" i="1" dirty="0" smtClean="0"/>
              <a:t>glagoli koji završavaju na –y pretvaraju završni –y u –ie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i="1" dirty="0" smtClean="0"/>
              <a:t>			</a:t>
            </a:r>
            <a:r>
              <a:rPr lang="hr-HR" b="1" i="1" dirty="0" err="1" smtClean="0"/>
              <a:t>try</a:t>
            </a:r>
            <a:r>
              <a:rPr lang="hr-HR" b="1" i="1" dirty="0" smtClean="0"/>
              <a:t> – </a:t>
            </a:r>
            <a:r>
              <a:rPr lang="hr-HR" b="1" i="1" dirty="0" err="1" smtClean="0"/>
              <a:t>tried</a:t>
            </a:r>
            <a:endParaRPr lang="hr-HR" b="1" i="1" dirty="0" smtClean="0"/>
          </a:p>
          <a:p>
            <a:pPr>
              <a:buNone/>
            </a:pPr>
            <a:r>
              <a:rPr lang="hr-HR" b="1" i="1" dirty="0" smtClean="0"/>
              <a:t>			</a:t>
            </a:r>
            <a:r>
              <a:rPr lang="hr-HR" b="1" i="1" dirty="0" err="1" smtClean="0"/>
              <a:t>multiply</a:t>
            </a:r>
            <a:r>
              <a:rPr lang="hr-HR" b="1" i="1" dirty="0" smtClean="0"/>
              <a:t> – </a:t>
            </a:r>
            <a:r>
              <a:rPr lang="hr-HR" b="1" i="1" dirty="0" err="1" smtClean="0"/>
              <a:t>multiplied</a:t>
            </a:r>
            <a:endParaRPr lang="hr-HR" b="1" i="1" dirty="0" smtClean="0"/>
          </a:p>
          <a:p>
            <a:pPr>
              <a:buNone/>
            </a:pPr>
            <a:r>
              <a:rPr lang="hr-HR" i="1" dirty="0" smtClean="0"/>
              <a:t>but:		</a:t>
            </a:r>
            <a:r>
              <a:rPr lang="hr-HR" b="1" i="1" dirty="0" err="1" smtClean="0"/>
              <a:t>play</a:t>
            </a:r>
            <a:r>
              <a:rPr lang="hr-HR" b="1" i="1" dirty="0" smtClean="0"/>
              <a:t> – </a:t>
            </a:r>
            <a:r>
              <a:rPr lang="hr-HR" b="1" i="1" dirty="0" err="1" smtClean="0"/>
              <a:t>played</a:t>
            </a:r>
            <a:endParaRPr lang="hr-HR" b="1" i="1" dirty="0" smtClean="0"/>
          </a:p>
          <a:p>
            <a:pPr>
              <a:buNone/>
            </a:pPr>
            <a:r>
              <a:rPr lang="hr-HR" b="1" i="1" dirty="0" smtClean="0"/>
              <a:t>			</a:t>
            </a:r>
            <a:r>
              <a:rPr lang="hr-HR" b="1" i="1" dirty="0" err="1" smtClean="0"/>
              <a:t>destroy</a:t>
            </a:r>
            <a:r>
              <a:rPr lang="hr-HR" b="1" i="1" dirty="0" smtClean="0"/>
              <a:t> - </a:t>
            </a:r>
            <a:r>
              <a:rPr lang="hr-HR" b="1" i="1" dirty="0" err="1" smtClean="0"/>
              <a:t>destroyed</a:t>
            </a:r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Nepravilni glagoli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</a:t>
            </a:r>
            <a:r>
              <a:rPr lang="hr-HR" dirty="0" err="1" smtClean="0"/>
              <a:t>for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Past </a:t>
            </a:r>
            <a:r>
              <a:rPr lang="hr-HR" dirty="0" err="1" smtClean="0"/>
              <a:t>Simple</a:t>
            </a:r>
            <a:endParaRPr lang="hr-HR" dirty="0" smtClean="0"/>
          </a:p>
          <a:p>
            <a:r>
              <a:rPr lang="hr-HR" i="1" dirty="0" smtClean="0"/>
              <a:t>imaju poseban oblik za Past </a:t>
            </a:r>
            <a:r>
              <a:rPr lang="hr-HR" i="1" dirty="0" err="1" smtClean="0"/>
              <a:t>Simple</a:t>
            </a:r>
            <a:endParaRPr lang="hr-HR" i="1" dirty="0" smtClean="0"/>
          </a:p>
          <a:p>
            <a:r>
              <a:rPr lang="hr-HR" dirty="0" err="1" smtClean="0"/>
              <a:t>found</a:t>
            </a:r>
            <a:r>
              <a:rPr lang="hr-HR" dirty="0" smtClean="0"/>
              <a:t> in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column</a:t>
            </a:r>
            <a:r>
              <a:rPr lang="hr-HR" dirty="0" smtClean="0"/>
              <a:t> of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’ </a:t>
            </a:r>
            <a:r>
              <a:rPr lang="hr-HR" dirty="0" err="1" smtClean="0"/>
              <a:t>Chart</a:t>
            </a:r>
            <a:endParaRPr lang="hr-HR" dirty="0" smtClean="0"/>
          </a:p>
          <a:p>
            <a:r>
              <a:rPr lang="hr-HR" i="1" dirty="0" smtClean="0"/>
              <a:t>nalazi se u drugom stupcu Tablice nepravilnih glagola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i="1" dirty="0" smtClean="0"/>
              <a:t>Nepravilni glagoli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		</a:t>
            </a:r>
            <a:r>
              <a:rPr lang="hr-HR" b="1" dirty="0" err="1" smtClean="0"/>
              <a:t>make</a:t>
            </a:r>
            <a:r>
              <a:rPr lang="hr-HR" b="1" dirty="0" smtClean="0"/>
              <a:t> – </a:t>
            </a:r>
            <a:r>
              <a:rPr lang="hr-HR" b="1" dirty="0" err="1" smtClean="0"/>
              <a:t>made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	</a:t>
            </a:r>
            <a:r>
              <a:rPr lang="hr-HR" b="1" dirty="0" err="1" smtClean="0"/>
              <a:t>take</a:t>
            </a:r>
            <a:r>
              <a:rPr lang="hr-HR" b="1" dirty="0" smtClean="0"/>
              <a:t> – </a:t>
            </a:r>
            <a:r>
              <a:rPr lang="hr-HR" b="1" dirty="0" err="1" smtClean="0"/>
              <a:t>took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	</a:t>
            </a:r>
            <a:r>
              <a:rPr lang="hr-HR" b="1" dirty="0" err="1" smtClean="0"/>
              <a:t>have</a:t>
            </a:r>
            <a:r>
              <a:rPr lang="hr-HR" b="1" dirty="0" smtClean="0"/>
              <a:t> – had</a:t>
            </a:r>
          </a:p>
          <a:p>
            <a:pPr>
              <a:buNone/>
            </a:pPr>
            <a:r>
              <a:rPr lang="hr-HR" b="1" dirty="0" smtClean="0"/>
              <a:t>			</a:t>
            </a:r>
            <a:r>
              <a:rPr lang="hr-HR" b="1" dirty="0" err="1" smtClean="0"/>
              <a:t>sleep</a:t>
            </a:r>
            <a:r>
              <a:rPr lang="hr-HR" b="1" dirty="0" smtClean="0"/>
              <a:t> – </a:t>
            </a:r>
            <a:r>
              <a:rPr lang="hr-HR" b="1" dirty="0" err="1" smtClean="0"/>
              <a:t>slept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	</a:t>
            </a:r>
            <a:r>
              <a:rPr lang="hr-HR" b="1" dirty="0" err="1" smtClean="0"/>
              <a:t>catch</a:t>
            </a:r>
            <a:r>
              <a:rPr lang="hr-HR" b="1" dirty="0" smtClean="0"/>
              <a:t> – </a:t>
            </a:r>
            <a:r>
              <a:rPr lang="hr-HR" b="1" dirty="0" err="1" smtClean="0"/>
              <a:t>caught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			</a:t>
            </a:r>
            <a:r>
              <a:rPr lang="hr-HR" b="1" dirty="0" err="1" smtClean="0"/>
              <a:t>come</a:t>
            </a:r>
            <a:r>
              <a:rPr lang="hr-HR" b="1" dirty="0" smtClean="0"/>
              <a:t> - </a:t>
            </a:r>
            <a:r>
              <a:rPr lang="hr-HR" b="1" dirty="0" err="1" smtClean="0"/>
              <a:t>came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Negative </a:t>
            </a:r>
            <a:r>
              <a:rPr lang="hr-HR" dirty="0" err="1" smtClean="0"/>
              <a:t>Form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Niječni oblik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auxiliary</a:t>
            </a:r>
            <a:r>
              <a:rPr lang="hr-HR" dirty="0" smtClean="0"/>
              <a:t> “</a:t>
            </a:r>
            <a:r>
              <a:rPr lang="hr-HR" dirty="0" err="1" smtClean="0"/>
              <a:t>didn</a:t>
            </a:r>
            <a:r>
              <a:rPr lang="hr-HR" dirty="0" smtClean="0"/>
              <a:t>’t” and </a:t>
            </a:r>
            <a:r>
              <a:rPr lang="hr-HR" dirty="0" err="1" smtClean="0"/>
              <a:t>the</a:t>
            </a:r>
            <a:r>
              <a:rPr lang="hr-HR" dirty="0" smtClean="0"/>
              <a:t> infinitive of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verb</a:t>
            </a:r>
            <a:endParaRPr lang="hr-HR" dirty="0" smtClean="0"/>
          </a:p>
          <a:p>
            <a:r>
              <a:rPr lang="hr-HR" i="1" dirty="0" smtClean="0"/>
              <a:t>pomoćni glagol “</a:t>
            </a:r>
            <a:r>
              <a:rPr lang="hr-HR" i="1" dirty="0" err="1" smtClean="0"/>
              <a:t>didn</a:t>
            </a:r>
            <a:r>
              <a:rPr lang="hr-HR" i="1" dirty="0" smtClean="0"/>
              <a:t>’t” i infinitiv glavnog glagola</a:t>
            </a:r>
          </a:p>
          <a:p>
            <a:pPr>
              <a:buNone/>
            </a:pPr>
            <a:endParaRPr lang="hr-HR" i="1" dirty="0" smtClean="0"/>
          </a:p>
          <a:p>
            <a:pPr>
              <a:buNone/>
            </a:pPr>
            <a:r>
              <a:rPr lang="hr-HR" dirty="0" smtClean="0"/>
              <a:t>		I </a:t>
            </a:r>
            <a:r>
              <a:rPr lang="hr-HR" b="1" dirty="0" err="1" smtClean="0"/>
              <a:t>went</a:t>
            </a:r>
            <a:r>
              <a:rPr lang="hr-HR" b="1" dirty="0" smtClean="0"/>
              <a:t> </a:t>
            </a:r>
            <a:r>
              <a:rPr lang="hr-HR" dirty="0" err="1" smtClean="0"/>
              <a:t>home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concert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		I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go</a:t>
            </a:r>
            <a:r>
              <a:rPr lang="hr-HR" dirty="0" smtClean="0"/>
              <a:t> </a:t>
            </a:r>
            <a:r>
              <a:rPr lang="hr-HR" dirty="0" err="1" smtClean="0"/>
              <a:t>home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concert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333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PAST SIMPLE TENSE</vt:lpstr>
      <vt:lpstr>Past Simple Tense</vt:lpstr>
      <vt:lpstr>To be</vt:lpstr>
      <vt:lpstr>Regular Verbs Pravilni glagoli</vt:lpstr>
      <vt:lpstr>Regular Verbs Pravilni glagoli</vt:lpstr>
      <vt:lpstr>Regular Verbs Pravilni glagoli</vt:lpstr>
      <vt:lpstr>Irregular Verbs Nepravilni glagoli</vt:lpstr>
      <vt:lpstr>Irregular Verbs Nepravilni glagoli</vt:lpstr>
      <vt:lpstr>Negative Form Niječni oblik</vt:lpstr>
      <vt:lpstr>Question form Upitni oblik</vt:lpstr>
      <vt:lpstr>Fill in the sentence with the appropriate Past Simple form of the verb in brackets: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DeValt</dc:creator>
  <cp:lastModifiedBy>Engleski</cp:lastModifiedBy>
  <cp:revision>7</cp:revision>
  <dcterms:created xsi:type="dcterms:W3CDTF">2012-11-04T07:51:26Z</dcterms:created>
  <dcterms:modified xsi:type="dcterms:W3CDTF">2012-11-06T08:13:49Z</dcterms:modified>
</cp:coreProperties>
</file>