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5" r:id="rId11"/>
    <p:sldId id="27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t>4.11.2012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PRESENT PERFECT SIMPLE TENSE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Fill in the sentence with the appropriate </a:t>
            </a:r>
            <a:r>
              <a:rPr lang="hr-HR" sz="2400" dirty="0" smtClean="0"/>
              <a:t>Present Perfect </a:t>
            </a:r>
            <a:r>
              <a:rPr lang="hr-HR" sz="2400" dirty="0" smtClean="0"/>
              <a:t>Simple form of the verb in brackets: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He ________ a new </a:t>
            </a:r>
            <a:r>
              <a:rPr lang="hr-HR" dirty="0" err="1" smtClean="0"/>
              <a:t>career</a:t>
            </a:r>
            <a:r>
              <a:rPr lang="hr-HR" dirty="0" smtClean="0"/>
              <a:t>. (start)</a:t>
            </a:r>
          </a:p>
          <a:p>
            <a:pPr>
              <a:buNone/>
            </a:pPr>
            <a:r>
              <a:rPr lang="hr-HR" dirty="0" err="1" smtClean="0"/>
              <a:t>She</a:t>
            </a:r>
            <a:r>
              <a:rPr lang="hr-HR" dirty="0" smtClean="0"/>
              <a:t> __________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. (</a:t>
            </a:r>
            <a:r>
              <a:rPr lang="hr-HR" dirty="0" err="1" smtClean="0"/>
              <a:t>know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sz="2400" dirty="0" err="1" smtClean="0"/>
              <a:t>They</a:t>
            </a:r>
            <a:r>
              <a:rPr lang="hr-HR" sz="2400" dirty="0" smtClean="0"/>
              <a:t> ___________ </a:t>
            </a:r>
            <a:r>
              <a:rPr lang="hr-HR" sz="2400" dirty="0" err="1" smtClean="0"/>
              <a:t>bread</a:t>
            </a:r>
            <a:r>
              <a:rPr lang="hr-HR" sz="2400" dirty="0" smtClean="0"/>
              <a:t> </a:t>
            </a:r>
            <a:r>
              <a:rPr lang="hr-HR" sz="2400" dirty="0" err="1" smtClean="0"/>
              <a:t>yesterday</a:t>
            </a:r>
            <a:r>
              <a:rPr lang="hr-HR" sz="2400" dirty="0" smtClean="0"/>
              <a:t>. (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buy</a:t>
            </a:r>
            <a:r>
              <a:rPr lang="hr-HR" sz="2400" dirty="0" smtClean="0"/>
              <a:t>)</a:t>
            </a:r>
          </a:p>
          <a:p>
            <a:pPr>
              <a:buNone/>
            </a:pPr>
            <a:r>
              <a:rPr lang="hr-HR" dirty="0" err="1" smtClean="0"/>
              <a:t>We</a:t>
            </a:r>
            <a:r>
              <a:rPr lang="hr-HR" dirty="0" smtClean="0"/>
              <a:t> ___________ </a:t>
            </a:r>
            <a:r>
              <a:rPr lang="hr-HR" dirty="0" err="1" smtClean="0"/>
              <a:t>the</a:t>
            </a:r>
            <a:r>
              <a:rPr lang="hr-HR" dirty="0" smtClean="0"/>
              <a:t> film. (</a:t>
            </a:r>
            <a:r>
              <a:rPr lang="hr-HR" dirty="0" err="1" smtClean="0"/>
              <a:t>not</a:t>
            </a:r>
            <a:r>
              <a:rPr lang="hr-HR" dirty="0" smtClean="0"/>
              <a:t> like)</a:t>
            </a:r>
          </a:p>
          <a:p>
            <a:pPr>
              <a:buNone/>
            </a:pPr>
            <a:r>
              <a:rPr lang="hr-HR" dirty="0" smtClean="0"/>
              <a:t>___ </a:t>
            </a:r>
            <a:r>
              <a:rPr lang="hr-HR" dirty="0" err="1" smtClean="0"/>
              <a:t>you</a:t>
            </a:r>
            <a:r>
              <a:rPr lang="hr-HR" dirty="0" smtClean="0"/>
              <a:t> ______ a </a:t>
            </a:r>
            <a:r>
              <a:rPr lang="hr-HR" dirty="0" err="1" smtClean="0"/>
              <a:t>party</a:t>
            </a:r>
            <a:r>
              <a:rPr lang="hr-HR" dirty="0" smtClean="0"/>
              <a:t>? (</a:t>
            </a:r>
            <a:r>
              <a:rPr lang="hr-HR" dirty="0" err="1" smtClean="0"/>
              <a:t>prepare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smtClean="0"/>
              <a:t>I _______ to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morning</a:t>
            </a:r>
            <a:r>
              <a:rPr lang="hr-HR" dirty="0" smtClean="0"/>
              <a:t>. (</a:t>
            </a:r>
            <a:r>
              <a:rPr lang="hr-HR" dirty="0" err="1" smtClean="0"/>
              <a:t>run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sz="2400" dirty="0" err="1" smtClean="0"/>
              <a:t>My</a:t>
            </a:r>
            <a:r>
              <a:rPr lang="hr-HR" sz="2400" dirty="0" smtClean="0"/>
              <a:t> </a:t>
            </a:r>
            <a:r>
              <a:rPr lang="hr-HR" sz="2400" dirty="0" err="1" smtClean="0"/>
              <a:t>friend</a:t>
            </a:r>
            <a:r>
              <a:rPr lang="hr-HR" sz="2400" dirty="0" smtClean="0"/>
              <a:t> _________ an </a:t>
            </a:r>
            <a:r>
              <a:rPr lang="hr-HR" sz="2400" dirty="0" err="1" smtClean="0"/>
              <a:t>angry</a:t>
            </a:r>
            <a:r>
              <a:rPr lang="hr-HR" sz="2400" dirty="0" smtClean="0"/>
              <a:t> </a:t>
            </a:r>
            <a:r>
              <a:rPr lang="hr-HR" sz="2400" dirty="0" err="1" smtClean="0"/>
              <a:t>letter</a:t>
            </a:r>
            <a:r>
              <a:rPr lang="hr-HR" sz="2400" dirty="0" smtClean="0"/>
              <a:t>. (</a:t>
            </a:r>
            <a:r>
              <a:rPr lang="hr-HR" sz="2400" dirty="0" err="1" smtClean="0"/>
              <a:t>write</a:t>
            </a:r>
            <a:r>
              <a:rPr lang="hr-HR" sz="2400" dirty="0" smtClean="0"/>
              <a:t>)</a:t>
            </a:r>
          </a:p>
          <a:p>
            <a:pPr>
              <a:buNone/>
            </a:pPr>
            <a:r>
              <a:rPr lang="hr-HR" dirty="0" smtClean="0"/>
              <a:t>His </a:t>
            </a:r>
            <a:r>
              <a:rPr lang="hr-HR" dirty="0" err="1" smtClean="0"/>
              <a:t>parents</a:t>
            </a:r>
            <a:r>
              <a:rPr lang="hr-HR" dirty="0" smtClean="0"/>
              <a:t> _______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promise</a:t>
            </a:r>
            <a:r>
              <a:rPr lang="hr-HR" dirty="0" smtClean="0"/>
              <a:t>. (</a:t>
            </a:r>
            <a:r>
              <a:rPr lang="hr-HR" dirty="0" err="1" smtClean="0"/>
              <a:t>break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6357"/>
            <a:ext cx="8733860" cy="655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794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Present Perfect </a:t>
            </a:r>
            <a:r>
              <a:rPr lang="hr-HR" dirty="0" smtClean="0"/>
              <a:t>Simple Tense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auxiliary verb „to have” and the Past Participle of the main verb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pomoćni glagol „to have” i particip prošli glavnog glagola</a:t>
            </a:r>
            <a:endParaRPr lang="hr-HR" i="1" dirty="0" smtClean="0"/>
          </a:p>
          <a:p>
            <a:pPr>
              <a:lnSpc>
                <a:spcPct val="150000"/>
              </a:lnSpc>
              <a:buNone/>
            </a:pPr>
            <a:endParaRPr lang="hr-HR" i="1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connects the past and the present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i="1" dirty="0" smtClean="0"/>
              <a:t>povezuje prošlost i sadašnjost</a:t>
            </a:r>
            <a:endParaRPr lang="hr-H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Past Participle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regular verbs form it by adding –(e)d and irregular verbs use the form from the 3rd column of the Irregular Verbs’ Table</a:t>
            </a:r>
          </a:p>
          <a:p>
            <a:r>
              <a:rPr lang="hr-HR" i="1" dirty="0" smtClean="0"/>
              <a:t>pravilni glagoli tvore ga dodavanjem nastavka –(e)d, a nepravilni glagoli koriste oblik iz trećeg stupca Tablice nepravilnih glagola</a:t>
            </a:r>
          </a:p>
          <a:p>
            <a:pPr marL="0" indent="0">
              <a:buNone/>
            </a:pPr>
            <a:r>
              <a:rPr lang="hr-HR" i="1" dirty="0"/>
              <a:t>	</a:t>
            </a:r>
            <a:r>
              <a:rPr lang="hr-HR" i="1" dirty="0" smtClean="0"/>
              <a:t>	</a:t>
            </a:r>
            <a:r>
              <a:rPr lang="hr-HR" b="1" i="1" dirty="0" smtClean="0"/>
              <a:t>work – worked</a:t>
            </a:r>
          </a:p>
          <a:p>
            <a:pPr marL="0" indent="0">
              <a:buNone/>
            </a:pPr>
            <a:r>
              <a:rPr lang="hr-HR" b="1" i="1" dirty="0"/>
              <a:t>	</a:t>
            </a:r>
            <a:r>
              <a:rPr lang="hr-HR" b="1" i="1" dirty="0" smtClean="0"/>
              <a:t>	sleep - slept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06779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Usage</a:t>
            </a:r>
            <a:br>
              <a:rPr lang="hr-HR" dirty="0" smtClean="0"/>
            </a:br>
            <a:r>
              <a:rPr lang="hr-HR" i="1" dirty="0" smtClean="0"/>
              <a:t>Uporaba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 actions that started in the past and are still happenning</a:t>
            </a:r>
          </a:p>
          <a:p>
            <a:r>
              <a:rPr lang="hr-HR" i="1" dirty="0" smtClean="0"/>
              <a:t>za radnje koje su počele u prošlosti i još uvijek traju</a:t>
            </a:r>
          </a:p>
          <a:p>
            <a:pPr marL="0" indent="0">
              <a:buNone/>
            </a:pPr>
            <a:endParaRPr lang="hr-HR" i="1" dirty="0" smtClean="0"/>
          </a:p>
          <a:p>
            <a:pPr marL="0" indent="0">
              <a:buNone/>
            </a:pPr>
            <a:r>
              <a:rPr lang="hr-HR" i="1" dirty="0"/>
              <a:t>	</a:t>
            </a:r>
            <a:r>
              <a:rPr lang="hr-HR" i="1" dirty="0" smtClean="0"/>
              <a:t>She </a:t>
            </a:r>
            <a:r>
              <a:rPr lang="hr-HR" b="1" i="1" dirty="0" smtClean="0"/>
              <a:t>has lived</a:t>
            </a:r>
            <a:r>
              <a:rPr lang="hr-HR" i="1" dirty="0" smtClean="0"/>
              <a:t> in Daruvar all her life.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46395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Usage</a:t>
            </a:r>
            <a:br>
              <a:rPr lang="hr-HR" dirty="0"/>
            </a:br>
            <a:r>
              <a:rPr lang="hr-HR" dirty="0"/>
              <a:t>Uporaba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 past actions that we still feel the consequences of</a:t>
            </a:r>
          </a:p>
          <a:p>
            <a:r>
              <a:rPr lang="hr-HR" i="1" dirty="0" smtClean="0"/>
              <a:t>za prošle radnje čije posljedice još osjećamo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dirty="0" smtClean="0"/>
              <a:t>He </a:t>
            </a:r>
            <a:r>
              <a:rPr lang="hr-HR" b="1" dirty="0" smtClean="0"/>
              <a:t>has given up</a:t>
            </a:r>
            <a:r>
              <a:rPr lang="hr-HR" dirty="0" smtClean="0"/>
              <a:t> smoking</a:t>
            </a:r>
            <a:r>
              <a:rPr lang="hr-HR" i="1" dirty="0" smtClean="0"/>
              <a:t>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68752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Usage</a:t>
            </a:r>
            <a:br>
              <a:rPr lang="hr-HR" dirty="0"/>
            </a:br>
            <a:r>
              <a:rPr lang="hr-HR" dirty="0"/>
              <a:t>Uporaba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 past actions that we do not know the exact time of happenning</a:t>
            </a:r>
          </a:p>
          <a:p>
            <a:r>
              <a:rPr lang="hr-HR" i="1" dirty="0" smtClean="0"/>
              <a:t>za prošle radnje kojima ne znamo točno vrijeme događanja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dirty="0" smtClean="0"/>
              <a:t>I </a:t>
            </a:r>
            <a:r>
              <a:rPr lang="hr-HR" b="1" dirty="0" smtClean="0"/>
              <a:t>have seen</a:t>
            </a:r>
            <a:r>
              <a:rPr lang="hr-HR" dirty="0" smtClean="0"/>
              <a:t> Titanic.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73447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Usage</a:t>
            </a:r>
            <a:br>
              <a:rPr lang="hr-HR" dirty="0"/>
            </a:br>
            <a:r>
              <a:rPr lang="hr-HR" dirty="0"/>
              <a:t>Uporaba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with adverbs: ever, never, already, just, yet</a:t>
            </a:r>
          </a:p>
          <a:p>
            <a:r>
              <a:rPr lang="hr-HR" i="1" dirty="0" smtClean="0"/>
              <a:t>uz spomenute priloge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dirty="0" smtClean="0"/>
              <a:t>They </a:t>
            </a:r>
            <a:r>
              <a:rPr lang="hr-HR" b="1" dirty="0" smtClean="0"/>
              <a:t>have </a:t>
            </a:r>
            <a:r>
              <a:rPr lang="hr-HR" dirty="0" smtClean="0"/>
              <a:t>already </a:t>
            </a:r>
            <a:r>
              <a:rPr lang="hr-HR" b="1" dirty="0" smtClean="0"/>
              <a:t>done </a:t>
            </a:r>
            <a:r>
              <a:rPr lang="hr-HR" dirty="0" smtClean="0"/>
              <a:t>their 		homework.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51206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Usage</a:t>
            </a:r>
            <a:br>
              <a:rPr lang="hr-HR" dirty="0"/>
            </a:br>
            <a:r>
              <a:rPr lang="hr-HR" dirty="0"/>
              <a:t>Uporaba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with prepositions: since (denoting a moment in time) and for (denoting a period of time)</a:t>
            </a:r>
          </a:p>
          <a:p>
            <a:r>
              <a:rPr lang="hr-HR" i="1" dirty="0" smtClean="0"/>
              <a:t>uz prijedloge: since (uz trenutke u vremenu) i for (uz vremenska razdoblja)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dirty="0" smtClean="0"/>
              <a:t>I </a:t>
            </a:r>
            <a:r>
              <a:rPr lang="hr-HR" b="1" dirty="0" smtClean="0"/>
              <a:t>have learnt</a:t>
            </a:r>
            <a:r>
              <a:rPr lang="hr-HR" dirty="0" smtClean="0"/>
              <a:t> English since 2004.</a:t>
            </a:r>
          </a:p>
          <a:p>
            <a:pPr marL="0" indent="0">
              <a:buNone/>
            </a:pPr>
            <a:r>
              <a:rPr lang="hr-HR" i="1" dirty="0" smtClean="0"/>
              <a:t>	</a:t>
            </a:r>
            <a:r>
              <a:rPr lang="hr-HR" dirty="0" smtClean="0"/>
              <a:t>I </a:t>
            </a:r>
            <a:r>
              <a:rPr lang="hr-HR" b="1" dirty="0" smtClean="0"/>
              <a:t>have learnt </a:t>
            </a:r>
            <a:r>
              <a:rPr lang="hr-HR" dirty="0" smtClean="0"/>
              <a:t>English for 8 years.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13477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Meaning</a:t>
            </a:r>
            <a:br>
              <a:rPr lang="hr-HR" dirty="0" smtClean="0"/>
            </a:br>
            <a:r>
              <a:rPr lang="hr-HR" i="1" dirty="0" smtClean="0"/>
              <a:t>Značenje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depending on the context, the Present Perfect Simple is sometimes denoting a past and sometimes a present action</a:t>
            </a:r>
          </a:p>
          <a:p>
            <a:r>
              <a:rPr lang="hr-HR" i="1" dirty="0" smtClean="0"/>
              <a:t>ovisno o kontekstu, Present Perfect ponekad prevodimo sadašnjim, a ponekad prošlim vremenom.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531159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349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PRESENT PERFECT SIMPLE TENSE</vt:lpstr>
      <vt:lpstr>Present Perfect Simple Tense</vt:lpstr>
      <vt:lpstr>Past Participle</vt:lpstr>
      <vt:lpstr>Usage Uporaba</vt:lpstr>
      <vt:lpstr>Usage Uporaba</vt:lpstr>
      <vt:lpstr>Usage Uporaba</vt:lpstr>
      <vt:lpstr>Usage Uporaba</vt:lpstr>
      <vt:lpstr>Usage Uporaba</vt:lpstr>
      <vt:lpstr>Meaning Značenje</vt:lpstr>
      <vt:lpstr>Fill in the sentence with the appropriate Present Perfect Simple form of the verb in brackets: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8</cp:revision>
  <dcterms:created xsi:type="dcterms:W3CDTF">2012-11-04T07:51:26Z</dcterms:created>
  <dcterms:modified xsi:type="dcterms:W3CDTF">2012-11-04T22:15:08Z</dcterms:modified>
</cp:coreProperties>
</file>