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78" r:id="rId5"/>
    <p:sldId id="286" r:id="rId6"/>
    <p:sldId id="288" r:id="rId7"/>
    <p:sldId id="279" r:id="rId8"/>
    <p:sldId id="289" r:id="rId9"/>
    <p:sldId id="290" r:id="rId10"/>
    <p:sldId id="285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818486-8264-42AD-9912-D149865BB279}" type="datetimeFigureOut">
              <a:rPr lang="sr-Latn-CS" smtClean="0"/>
              <a:pPr/>
              <a:t>8.5.2013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QUESTION TAGS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Silvije </a:t>
            </a:r>
            <a:r>
              <a:rPr lang="hr-HR" dirty="0" err="1" smtClean="0"/>
              <a:t>Devald</a:t>
            </a:r>
            <a:r>
              <a:rPr lang="hr-HR" dirty="0" smtClean="0"/>
              <a:t> M.A.</a:t>
            </a:r>
          </a:p>
          <a:p>
            <a:r>
              <a:rPr lang="hr-HR" dirty="0" smtClean="0"/>
              <a:t>Vladimir Nazor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smtClean="0"/>
              <a:t>Daruvar, Croatia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11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95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Question Tags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Upitne fraze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fixed expressions in some languages (</a:t>
            </a:r>
            <a:r>
              <a:rPr lang="hr-HR" i="1" dirty="0" smtClean="0"/>
              <a:t>zar ne</a:t>
            </a:r>
            <a:r>
              <a:rPr lang="hr-HR" i="1" dirty="0"/>
              <a:t>?, nieprawdaż</a:t>
            </a:r>
            <a:r>
              <a:rPr lang="hr-HR" i="1" dirty="0" smtClean="0"/>
              <a:t>?, nicht </a:t>
            </a:r>
            <a:r>
              <a:rPr lang="hr-HR" i="1" dirty="0" smtClean="0"/>
              <a:t>wahr?, non è vero?, ne c’est pas?</a:t>
            </a:r>
            <a:r>
              <a:rPr lang="hr-HR" dirty="0" smtClean="0"/>
              <a:t>)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in English, tense- and subject-dependent</a:t>
            </a:r>
            <a:endParaRPr lang="hr-HR" dirty="0" smtClean="0"/>
          </a:p>
          <a:p>
            <a:pPr>
              <a:lnSpc>
                <a:spcPct val="150000"/>
              </a:lnSpc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i="1" dirty="0" smtClean="0"/>
              <a:t>u nekim jezicima su nepromjenjive fraze</a:t>
            </a:r>
            <a:endParaRPr lang="hr-HR" i="1" dirty="0" smtClean="0"/>
          </a:p>
          <a:p>
            <a:pPr>
              <a:lnSpc>
                <a:spcPct val="150000"/>
              </a:lnSpc>
            </a:pPr>
            <a:r>
              <a:rPr lang="hr-HR" i="1" dirty="0" smtClean="0"/>
              <a:t>u engleskom jeziku ovise o glagolskm vremenu i subjektu</a:t>
            </a:r>
            <a:endParaRPr lang="hr-H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Question Tags</a:t>
            </a:r>
            <a:br>
              <a:rPr lang="hr-HR" dirty="0"/>
            </a:br>
            <a:r>
              <a:rPr lang="hr-HR" dirty="0"/>
              <a:t>Upitne fraze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placed at the end of a statement, separated by a comma, end in question mark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i="1" dirty="0" smtClean="0"/>
              <a:t>dodaju se na kraj izjavne rečenice, odvajaju se zarezom, završavaju upitnikom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5091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Question Tags</a:t>
            </a:r>
            <a:br>
              <a:rPr lang="hr-HR" dirty="0"/>
            </a:br>
            <a:r>
              <a:rPr lang="hr-HR" dirty="0"/>
              <a:t>Upitne fraze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if the sentence is positive, the questin tag is negative and viceversa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r>
              <a:rPr lang="hr-HR" i="1" dirty="0" smtClean="0"/>
              <a:t>ako je rečenica jesna, upitna je fraza niječna i obratno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52808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Question Tags</a:t>
            </a:r>
            <a:br>
              <a:rPr lang="hr-HR" dirty="0"/>
            </a:br>
            <a:r>
              <a:rPr lang="hr-HR" dirty="0"/>
              <a:t>Upitne fraze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b="1" dirty="0" smtClean="0"/>
          </a:p>
          <a:p>
            <a:pPr marL="0" indent="0" algn="ctr">
              <a:buNone/>
            </a:pPr>
            <a:r>
              <a:rPr lang="hr-HR" b="1" dirty="0" smtClean="0"/>
              <a:t>auxiliary verb + (negation) + personal pronoun</a:t>
            </a:r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endParaRPr lang="hr-HR" b="1" dirty="0" smtClean="0"/>
          </a:p>
          <a:p>
            <a:pPr marL="0" indent="0" algn="ctr">
              <a:buNone/>
            </a:pPr>
            <a:r>
              <a:rPr lang="hr-HR" b="1" dirty="0" smtClean="0"/>
              <a:t>pomoćni glagol + (niječnica) + osobna zamjenica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179886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Question Tags</a:t>
            </a:r>
            <a:br>
              <a:rPr lang="hr-HR" dirty="0"/>
            </a:br>
            <a:r>
              <a:rPr lang="hr-HR" dirty="0"/>
              <a:t>Upitne fraze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auxiliary verb is determined by the tense of the verb in the main clause</a:t>
            </a:r>
          </a:p>
          <a:p>
            <a:r>
              <a:rPr lang="hr-HR" dirty="0" smtClean="0"/>
              <a:t>the pronouns is determined by the subject of the main clause</a:t>
            </a:r>
          </a:p>
          <a:p>
            <a:endParaRPr lang="hr-HR" dirty="0"/>
          </a:p>
          <a:p>
            <a:r>
              <a:rPr lang="hr-HR" i="1" dirty="0" smtClean="0"/>
              <a:t>pomoćni glagol je određen glagolskim vremenom glavne surečenice</a:t>
            </a:r>
          </a:p>
          <a:p>
            <a:r>
              <a:rPr lang="hr-HR" i="1" dirty="0" smtClean="0"/>
              <a:t>osobna zamjenica je određena subjektom glavne surečenice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9829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Question Tags</a:t>
            </a:r>
            <a:br>
              <a:rPr lang="hr-HR" dirty="0"/>
            </a:br>
            <a:r>
              <a:rPr lang="hr-HR" dirty="0"/>
              <a:t>Upitne fraze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	She is English, </a:t>
            </a:r>
            <a:r>
              <a:rPr lang="hr-HR" b="1" dirty="0" smtClean="0"/>
              <a:t>isn’t she?</a:t>
            </a:r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dirty="0" smtClean="0"/>
              <a:t>Mary wasn’t tired, </a:t>
            </a:r>
            <a:r>
              <a:rPr lang="hr-HR" b="1" dirty="0" smtClean="0"/>
              <a:t>was she?</a:t>
            </a:r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dirty="0" smtClean="0"/>
              <a:t>Jack drives a Volvo, </a:t>
            </a:r>
            <a:r>
              <a:rPr lang="hr-HR" b="1" dirty="0" smtClean="0"/>
              <a:t>doesn’t he?</a:t>
            </a:r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dirty="0" smtClean="0"/>
              <a:t>His parents didn’t go to university, </a:t>
            </a:r>
            <a:r>
              <a:rPr lang="hr-HR" b="1" dirty="0" smtClean="0"/>
              <a:t>did 	they?</a:t>
            </a:r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dirty="0" smtClean="0"/>
              <a:t>Colin can swim, </a:t>
            </a:r>
            <a:r>
              <a:rPr lang="hr-HR" b="1" dirty="0" smtClean="0"/>
              <a:t>can’t he?</a:t>
            </a:r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dirty="0" smtClean="0"/>
              <a:t>Stella hasn’t done her homework, </a:t>
            </a:r>
            <a:r>
              <a:rPr lang="hr-HR" b="1" dirty="0" smtClean="0"/>
              <a:t>has 	she?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39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  <a:t>Question Tags</a:t>
            </a:r>
            <a:br>
              <a:rPr lang="hr-HR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hr-HR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  <a:t>Upitne fraze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only one exception!</a:t>
            </a:r>
          </a:p>
          <a:p>
            <a:pPr marL="347472" lvl="1" indent="0">
              <a:buNone/>
            </a:pPr>
            <a:r>
              <a:rPr lang="hr-HR" dirty="0" smtClean="0"/>
              <a:t>	</a:t>
            </a:r>
          </a:p>
          <a:p>
            <a:pPr marL="347472" lvl="1" indent="0">
              <a:buNone/>
            </a:pPr>
            <a:endParaRPr lang="hr-HR" dirty="0" smtClean="0"/>
          </a:p>
          <a:p>
            <a:pPr marL="347472" lvl="1" indent="0">
              <a:buNone/>
            </a:pPr>
            <a:r>
              <a:rPr lang="hr-HR" dirty="0"/>
              <a:t>	</a:t>
            </a:r>
            <a:r>
              <a:rPr lang="hr-HR" sz="3200" dirty="0" smtClean="0"/>
              <a:t>I am happy, </a:t>
            </a:r>
            <a:r>
              <a:rPr lang="hr-HR" sz="3200" b="1" dirty="0" smtClean="0"/>
              <a:t>aren’t I?</a:t>
            </a:r>
            <a:endParaRPr lang="hr-HR" sz="3200" b="1" dirty="0"/>
          </a:p>
          <a:p>
            <a:pPr marL="635508" indent="-571500"/>
            <a:endParaRPr lang="hr-HR" sz="3600" b="1" dirty="0" smtClean="0"/>
          </a:p>
          <a:p>
            <a:pPr marL="64008" indent="0">
              <a:buNone/>
            </a:pPr>
            <a:endParaRPr lang="hr-HR" sz="3600" b="1" dirty="0" smtClean="0"/>
          </a:p>
          <a:p>
            <a:pPr marL="406908" indent="-342900"/>
            <a:r>
              <a:rPr lang="hr-HR" i="1" dirty="0" smtClean="0"/>
              <a:t>samo jedna iznimka!</a:t>
            </a:r>
            <a:endParaRPr lang="hr-H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96684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Question Tags</a:t>
            </a:r>
            <a:br>
              <a:rPr lang="hr-HR" dirty="0"/>
            </a:br>
            <a:r>
              <a:rPr lang="hr-HR" dirty="0"/>
              <a:t>Upitne fraze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Gina works in a bank, _______________?</a:t>
            </a:r>
          </a:p>
          <a:p>
            <a:pPr marL="0" indent="0">
              <a:buNone/>
            </a:pPr>
            <a:r>
              <a:rPr lang="hr-HR" dirty="0" smtClean="0"/>
              <a:t>Matthew opened the door, ____________?</a:t>
            </a:r>
          </a:p>
          <a:p>
            <a:pPr marL="0" indent="0">
              <a:buNone/>
            </a:pPr>
            <a:r>
              <a:rPr lang="hr-HR" dirty="0" smtClean="0"/>
              <a:t>Peter will come, ______________?</a:t>
            </a:r>
          </a:p>
          <a:p>
            <a:pPr marL="0" indent="0">
              <a:buNone/>
            </a:pPr>
            <a:r>
              <a:rPr lang="hr-HR" dirty="0" smtClean="0"/>
              <a:t>The Jacksons are playing chess, ________?</a:t>
            </a:r>
          </a:p>
          <a:p>
            <a:pPr marL="0" indent="0">
              <a:buNone/>
            </a:pPr>
            <a:r>
              <a:rPr lang="hr-HR" dirty="0" smtClean="0"/>
              <a:t>My sister has found a wallet, __________?</a:t>
            </a:r>
          </a:p>
          <a:p>
            <a:pPr marL="0" indent="0">
              <a:buNone/>
            </a:pPr>
            <a:r>
              <a:rPr lang="hr-HR" dirty="0" smtClean="0"/>
              <a:t>Their parents must come soon, ________?</a:t>
            </a:r>
          </a:p>
          <a:p>
            <a:pPr marL="0" indent="0">
              <a:buNone/>
            </a:pPr>
            <a:r>
              <a:rPr lang="hr-HR" dirty="0" smtClean="0"/>
              <a:t>Mark should listen to me, ____________?</a:t>
            </a:r>
          </a:p>
          <a:p>
            <a:pPr marL="0" indent="0">
              <a:buNone/>
            </a:pPr>
            <a:r>
              <a:rPr lang="hr-HR" dirty="0" smtClean="0"/>
              <a:t>I am fourteen, ______________?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5895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191</TotalTime>
  <Words>247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QUESTION TAGS</vt:lpstr>
      <vt:lpstr>Question Tags Upitne fraze</vt:lpstr>
      <vt:lpstr>Question Tags Upitne fraze</vt:lpstr>
      <vt:lpstr>Question Tags Upitne fraze</vt:lpstr>
      <vt:lpstr>Question Tags Upitne fraze</vt:lpstr>
      <vt:lpstr>Question Tags Upitne fraze</vt:lpstr>
      <vt:lpstr>Question Tags Upitne fraze</vt:lpstr>
      <vt:lpstr>Question Tags Upitne fraze</vt:lpstr>
      <vt:lpstr>Question Tags Upitne fraze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DeValt</dc:creator>
  <cp:lastModifiedBy>Engleski</cp:lastModifiedBy>
  <cp:revision>25</cp:revision>
  <dcterms:created xsi:type="dcterms:W3CDTF">2012-11-04T07:51:26Z</dcterms:created>
  <dcterms:modified xsi:type="dcterms:W3CDTF">2013-05-08T20:24:22Z</dcterms:modified>
</cp:coreProperties>
</file>